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51206400" cy="36576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1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1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1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40" userDrawn="1">
          <p15:clr>
            <a:srgbClr val="A4A3A4"/>
          </p15:clr>
        </p15:guide>
        <p15:guide id="2" orient="horz" pos="6600" userDrawn="1">
          <p15:clr>
            <a:srgbClr val="A4A3A4"/>
          </p15:clr>
        </p15:guide>
        <p15:guide id="3" orient="horz" pos="12040" userDrawn="1">
          <p15:clr>
            <a:srgbClr val="A4A3A4"/>
          </p15:clr>
        </p15:guide>
        <p15:guide id="4" orient="horz" pos="11560" userDrawn="1">
          <p15:clr>
            <a:srgbClr val="A4A3A4"/>
          </p15:clr>
        </p15:guide>
        <p15:guide id="5" orient="horz" pos="17000" userDrawn="1">
          <p15:clr>
            <a:srgbClr val="A4A3A4"/>
          </p15:clr>
        </p15:guide>
        <p15:guide id="6" orient="horz" pos="23039" userDrawn="1">
          <p15:clr>
            <a:srgbClr val="A4A3A4"/>
          </p15:clr>
        </p15:guide>
        <p15:guide id="7" orient="horz" pos="22440" userDrawn="1">
          <p15:clr>
            <a:srgbClr val="A4A3A4"/>
          </p15:clr>
        </p15:guide>
        <p15:guide id="8" pos="930" userDrawn="1">
          <p15:clr>
            <a:srgbClr val="A4A3A4"/>
          </p15:clr>
        </p15:guide>
        <p15:guide id="9" pos="9770" userDrawn="1">
          <p15:clr>
            <a:srgbClr val="A4A3A4"/>
          </p15:clr>
        </p15:guide>
        <p15:guide id="10" pos="23106" userDrawn="1">
          <p15:clr>
            <a:srgbClr val="A4A3A4"/>
          </p15:clr>
        </p15:guide>
        <p15:guide id="11" pos="31532" userDrawn="1">
          <p15:clr>
            <a:srgbClr val="A4A3A4"/>
          </p15:clr>
        </p15:guide>
        <p15:guide id="12" pos="10338" userDrawn="1">
          <p15:clr>
            <a:srgbClr val="A4A3A4"/>
          </p15:clr>
        </p15:guide>
        <p15:guide id="13" pos="2248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A3DDCE"/>
    <a:srgbClr val="4D4D4D"/>
    <a:srgbClr val="73CBB4"/>
    <a:srgbClr val="7AC4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0" d="100"/>
          <a:sy n="30" d="100"/>
        </p:scale>
        <p:origin x="12" y="-1800"/>
      </p:cViewPr>
      <p:guideLst>
        <p:guide orient="horz" pos="640"/>
        <p:guide orient="horz" pos="6600"/>
        <p:guide orient="horz" pos="12040"/>
        <p:guide orient="horz" pos="11560"/>
        <p:guide orient="horz" pos="17000"/>
        <p:guide orient="horz" pos="23039"/>
        <p:guide orient="horz" pos="22440"/>
        <p:guide pos="930"/>
        <p:guide pos="9770"/>
        <p:guide pos="23106"/>
        <p:guide pos="31532"/>
        <p:guide pos="10338"/>
        <p:guide pos="22486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-3762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3712DE97-9949-48F5-BFD1-4A87138E8005}" type="datetimeFigureOut">
              <a:rPr lang="en-US" altLang="en-US"/>
              <a:pPr/>
              <a:t>3/4/2020</a:t>
            </a:fld>
            <a:endParaRPr lang="en-US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28700" y="685800"/>
            <a:ext cx="48006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420C87BC-BB4E-4762-95BD-94804AAA6D8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39796" y="11362532"/>
            <a:ext cx="43526808" cy="7839604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81303" y="20726136"/>
            <a:ext cx="35843796" cy="934773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35437" indent="0" algn="ctr">
              <a:buNone/>
              <a:defRPr/>
            </a:lvl2pPr>
            <a:lvl3pPr marL="870875" indent="0" algn="ctr">
              <a:buNone/>
              <a:defRPr/>
            </a:lvl3pPr>
            <a:lvl4pPr marL="1306312" indent="0" algn="ctr">
              <a:buNone/>
              <a:defRPr/>
            </a:lvl4pPr>
            <a:lvl5pPr marL="1741749" indent="0" algn="ctr">
              <a:buNone/>
              <a:defRPr/>
            </a:lvl5pPr>
            <a:lvl6pPr marL="2177186" indent="0" algn="ctr">
              <a:buNone/>
              <a:defRPr/>
            </a:lvl6pPr>
            <a:lvl7pPr marL="2612624" indent="0" algn="ctr">
              <a:buNone/>
              <a:defRPr/>
            </a:lvl7pPr>
            <a:lvl8pPr marL="3048061" indent="0" algn="ctr">
              <a:buNone/>
              <a:defRPr/>
            </a:lvl8pPr>
            <a:lvl9pPr marL="3483498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699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http://upload.wikimedia.org/wikipedia/en/0/0e/US-DeptOfVeteransAffairs-Seal-Large.png" TargetMode="Externa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" name="Rectangle 29"/>
          <p:cNvSpPr>
            <a:spLocks noChangeArrowheads="1"/>
          </p:cNvSpPr>
          <p:nvPr userDrawn="1"/>
        </p:nvSpPr>
        <p:spPr bwMode="auto">
          <a:xfrm>
            <a:off x="1477108" y="19594287"/>
            <a:ext cx="10832123" cy="16110857"/>
          </a:xfrm>
          <a:prstGeom prst="rect">
            <a:avLst/>
          </a:prstGeom>
          <a:solidFill>
            <a:schemeClr val="accent5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sz="11810" dirty="0">
              <a:latin typeface="Arial" charset="0"/>
              <a:ea typeface="+mn-ea"/>
            </a:endParaRPr>
          </a:p>
        </p:txBody>
      </p:sp>
      <p:sp>
        <p:nvSpPr>
          <p:cNvPr id="1052" name="Rectangle 28"/>
          <p:cNvSpPr>
            <a:spLocks noChangeArrowheads="1"/>
          </p:cNvSpPr>
          <p:nvPr userDrawn="1"/>
        </p:nvSpPr>
        <p:spPr bwMode="auto">
          <a:xfrm>
            <a:off x="38897169" y="10450287"/>
            <a:ext cx="10832123" cy="14369143"/>
          </a:xfrm>
          <a:prstGeom prst="rect">
            <a:avLst/>
          </a:prstGeom>
          <a:solidFill>
            <a:schemeClr val="accent5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sz="11810" dirty="0">
              <a:latin typeface="Arial" charset="0"/>
              <a:ea typeface="+mn-ea"/>
            </a:endParaRPr>
          </a:p>
        </p:txBody>
      </p:sp>
      <p:sp>
        <p:nvSpPr>
          <p:cNvPr id="1046" name="Rectangle 22"/>
          <p:cNvSpPr>
            <a:spLocks noChangeArrowheads="1"/>
          </p:cNvSpPr>
          <p:nvPr userDrawn="1"/>
        </p:nvSpPr>
        <p:spPr bwMode="auto">
          <a:xfrm>
            <a:off x="1477108" y="10450287"/>
            <a:ext cx="10832123" cy="8708571"/>
          </a:xfrm>
          <a:prstGeom prst="rect">
            <a:avLst/>
          </a:prstGeom>
          <a:solidFill>
            <a:schemeClr val="accent5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sz="11810" dirty="0">
              <a:latin typeface="Arial" charset="0"/>
              <a:ea typeface="+mn-ea"/>
            </a:endParaRPr>
          </a:p>
        </p:txBody>
      </p:sp>
      <p:sp>
        <p:nvSpPr>
          <p:cNvPr id="1033" name="Rectangle 9"/>
          <p:cNvSpPr>
            <a:spLocks noChangeArrowheads="1"/>
          </p:cNvSpPr>
          <p:nvPr userDrawn="1"/>
        </p:nvSpPr>
        <p:spPr bwMode="auto">
          <a:xfrm>
            <a:off x="12893919" y="10450287"/>
            <a:ext cx="25603200" cy="25254857"/>
          </a:xfrm>
          <a:prstGeom prst="rect">
            <a:avLst/>
          </a:prstGeom>
          <a:solidFill>
            <a:schemeClr val="accent5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sz="11810" dirty="0">
              <a:latin typeface="Arial" charset="0"/>
              <a:ea typeface="+mn-ea"/>
            </a:endParaRPr>
          </a:p>
        </p:txBody>
      </p:sp>
      <p:sp>
        <p:nvSpPr>
          <p:cNvPr id="1038" name="Rectangle 14"/>
          <p:cNvSpPr>
            <a:spLocks noChangeArrowheads="1"/>
          </p:cNvSpPr>
          <p:nvPr userDrawn="1"/>
        </p:nvSpPr>
        <p:spPr bwMode="auto">
          <a:xfrm>
            <a:off x="38897169" y="29636357"/>
            <a:ext cx="10832123" cy="6068786"/>
          </a:xfrm>
          <a:prstGeom prst="rect">
            <a:avLst/>
          </a:prstGeom>
          <a:solidFill>
            <a:schemeClr val="accent5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sz="11810" dirty="0">
              <a:latin typeface="Arial" charset="0"/>
              <a:ea typeface="+mn-ea"/>
            </a:endParaRPr>
          </a:p>
        </p:txBody>
      </p:sp>
      <p:sp>
        <p:nvSpPr>
          <p:cNvPr id="1035" name="Text Box 16"/>
          <p:cNvSpPr txBox="1">
            <a:spLocks noChangeArrowheads="1"/>
          </p:cNvSpPr>
          <p:nvPr userDrawn="1"/>
        </p:nvSpPr>
        <p:spPr bwMode="auto">
          <a:xfrm>
            <a:off x="4021015" y="10450287"/>
            <a:ext cx="5662246" cy="1264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5224463" eaLnBrk="0" hangingPunct="0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5224463" eaLnBrk="0" hangingPunct="0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5224463" eaLnBrk="0" hangingPunct="0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5224463" eaLnBrk="0" hangingPunct="0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5224463" eaLnBrk="0" hangingPunct="0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5224463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5224463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5224463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5224463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7619" smtClean="0">
                <a:latin typeface="Impact" panose="020B0806030902050204" pitchFamily="34" charset="0"/>
              </a:rPr>
              <a:t>Background</a:t>
            </a:r>
          </a:p>
        </p:txBody>
      </p:sp>
      <p:sp>
        <p:nvSpPr>
          <p:cNvPr id="1036" name="Text Box 18"/>
          <p:cNvSpPr txBox="1">
            <a:spLocks noChangeArrowheads="1"/>
          </p:cNvSpPr>
          <p:nvPr userDrawn="1"/>
        </p:nvSpPr>
        <p:spPr bwMode="auto">
          <a:xfrm>
            <a:off x="3856892" y="19594287"/>
            <a:ext cx="6154615" cy="1264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5224463" eaLnBrk="0" hangingPunct="0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5224463" eaLnBrk="0" hangingPunct="0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5224463" eaLnBrk="0" hangingPunct="0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5224463" eaLnBrk="0" hangingPunct="0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5224463" eaLnBrk="0" hangingPunct="0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5224463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5224463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5224463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5224463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7619" smtClean="0">
                <a:latin typeface="Impact" panose="020B0806030902050204" pitchFamily="34" charset="0"/>
              </a:rPr>
              <a:t>Study Design</a:t>
            </a:r>
          </a:p>
        </p:txBody>
      </p:sp>
      <p:sp>
        <p:nvSpPr>
          <p:cNvPr id="1037" name="Text Box 19"/>
          <p:cNvSpPr txBox="1">
            <a:spLocks noChangeArrowheads="1"/>
          </p:cNvSpPr>
          <p:nvPr userDrawn="1"/>
        </p:nvSpPr>
        <p:spPr bwMode="auto">
          <a:xfrm>
            <a:off x="23797846" y="10450287"/>
            <a:ext cx="3692769" cy="1264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5224463" eaLnBrk="0" hangingPunct="0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5224463" eaLnBrk="0" hangingPunct="0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5224463" eaLnBrk="0" hangingPunct="0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5224463" eaLnBrk="0" hangingPunct="0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5224463" eaLnBrk="0" hangingPunct="0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5224463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5224463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5224463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5224463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7619" smtClean="0">
                <a:latin typeface="Impact" panose="020B0806030902050204" pitchFamily="34" charset="0"/>
              </a:rPr>
              <a:t>Results</a:t>
            </a:r>
          </a:p>
        </p:txBody>
      </p:sp>
      <p:sp>
        <p:nvSpPr>
          <p:cNvPr id="3" name="Text Box 20"/>
          <p:cNvSpPr txBox="1">
            <a:spLocks noChangeArrowheads="1"/>
          </p:cNvSpPr>
          <p:nvPr userDrawn="1"/>
        </p:nvSpPr>
        <p:spPr bwMode="auto">
          <a:xfrm>
            <a:off x="41441077" y="29634847"/>
            <a:ext cx="5580185" cy="1264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5224463" eaLnBrk="0" hangingPunct="0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5224463" eaLnBrk="0" hangingPunct="0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5224463" eaLnBrk="0" hangingPunct="0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5224463" eaLnBrk="0" hangingPunct="0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5224463" eaLnBrk="0" hangingPunct="0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5224463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5224463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5224463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5224463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7619" smtClean="0">
                <a:latin typeface="Impact" panose="020B0806030902050204" pitchFamily="34" charset="0"/>
              </a:rPr>
              <a:t>References</a:t>
            </a:r>
          </a:p>
        </p:txBody>
      </p:sp>
      <p:sp>
        <p:nvSpPr>
          <p:cNvPr id="1039" name="Text Box 21"/>
          <p:cNvSpPr txBox="1">
            <a:spLocks noChangeArrowheads="1"/>
          </p:cNvSpPr>
          <p:nvPr userDrawn="1"/>
        </p:nvSpPr>
        <p:spPr bwMode="auto">
          <a:xfrm>
            <a:off x="41194892" y="10450287"/>
            <a:ext cx="5990492" cy="1264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5224463" eaLnBrk="0" hangingPunct="0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5224463" eaLnBrk="0" hangingPunct="0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5224463" eaLnBrk="0" hangingPunct="0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5224463" eaLnBrk="0" hangingPunct="0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5224463" eaLnBrk="0" hangingPunct="0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5224463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5224463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5224463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5224463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7619" smtClean="0">
                <a:latin typeface="Impact" panose="020B0806030902050204" pitchFamily="34" charset="0"/>
              </a:rPr>
              <a:t>Conclusions</a:t>
            </a:r>
          </a:p>
        </p:txBody>
      </p:sp>
      <p:sp>
        <p:nvSpPr>
          <p:cNvPr id="1040" name="Rectangle 23"/>
          <p:cNvSpPr>
            <a:spLocks noChangeArrowheads="1"/>
          </p:cNvSpPr>
          <p:nvPr userDrawn="1"/>
        </p:nvSpPr>
        <p:spPr bwMode="auto">
          <a:xfrm>
            <a:off x="10307271" y="1469572"/>
            <a:ext cx="30591858" cy="5163155"/>
          </a:xfrm>
          <a:prstGeom prst="rect">
            <a:avLst/>
          </a:prstGeom>
          <a:solidFill>
            <a:srgbClr val="003399">
              <a:alpha val="6705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sz="11810" smtClean="0"/>
          </a:p>
        </p:txBody>
      </p:sp>
      <p:sp>
        <p:nvSpPr>
          <p:cNvPr id="22" name="Rectangle 14"/>
          <p:cNvSpPr>
            <a:spLocks noChangeArrowheads="1"/>
          </p:cNvSpPr>
          <p:nvPr userDrawn="1"/>
        </p:nvSpPr>
        <p:spPr bwMode="auto">
          <a:xfrm>
            <a:off x="38897169" y="25363716"/>
            <a:ext cx="10832123" cy="3728357"/>
          </a:xfrm>
          <a:prstGeom prst="rect">
            <a:avLst/>
          </a:prstGeom>
          <a:solidFill>
            <a:schemeClr val="accent5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sz="11810" dirty="0">
              <a:latin typeface="Arial" charset="0"/>
              <a:ea typeface="+mn-ea"/>
            </a:endParaRPr>
          </a:p>
        </p:txBody>
      </p:sp>
      <p:sp>
        <p:nvSpPr>
          <p:cNvPr id="1042" name="Text Box 20"/>
          <p:cNvSpPr txBox="1">
            <a:spLocks noChangeArrowheads="1"/>
          </p:cNvSpPr>
          <p:nvPr userDrawn="1"/>
        </p:nvSpPr>
        <p:spPr bwMode="auto">
          <a:xfrm>
            <a:off x="39717785" y="25368252"/>
            <a:ext cx="9190892" cy="1264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5224463" eaLnBrk="0" hangingPunct="0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5224463" eaLnBrk="0" hangingPunct="0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5224463" eaLnBrk="0" hangingPunct="0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5224463" eaLnBrk="0" hangingPunct="0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5224463" eaLnBrk="0" hangingPunct="0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5224463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5224463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5224463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5224463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7619" smtClean="0">
                <a:latin typeface="Impact" panose="020B0806030902050204" pitchFamily="34" charset="0"/>
              </a:rPr>
              <a:t>Acknowledgements</a:t>
            </a:r>
          </a:p>
        </p:txBody>
      </p:sp>
      <p:grpSp>
        <p:nvGrpSpPr>
          <p:cNvPr id="4" name="Group 3"/>
          <p:cNvGrpSpPr/>
          <p:nvPr userDrawn="1"/>
        </p:nvGrpSpPr>
        <p:grpSpPr>
          <a:xfrm>
            <a:off x="14775767" y="7671404"/>
            <a:ext cx="21654867" cy="1740204"/>
            <a:chOff x="13573648" y="7671404"/>
            <a:chExt cx="21654867" cy="1740204"/>
          </a:xfrm>
        </p:grpSpPr>
        <p:pic>
          <p:nvPicPr>
            <p:cNvPr id="1032" name="Picture 10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79"/>
            <a:stretch>
              <a:fillRect/>
            </a:stretch>
          </p:blipFill>
          <p:spPr bwMode="auto">
            <a:xfrm>
              <a:off x="21292457" y="7671404"/>
              <a:ext cx="6588756" cy="156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" name="Picture 11" descr="UH_Case_2CP_V1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73648" y="7671405"/>
              <a:ext cx="6881202" cy="1740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3" name="Picture 23">
              <a:hlinkClick r:id="rId5"/>
            </p:cNvPr>
            <p:cNvPicPr>
              <a:picLocks noChangeAspect="1" noChangeArrowheads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9106724" y="7671404"/>
              <a:ext cx="6121791" cy="1740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4975779" rtl="0" eaLnBrk="0" fontAlgn="base" hangingPunct="0">
        <a:spcBef>
          <a:spcPct val="0"/>
        </a:spcBef>
        <a:spcAft>
          <a:spcPct val="0"/>
        </a:spcAft>
        <a:defRPr sz="23905">
          <a:solidFill>
            <a:schemeClr val="tx2"/>
          </a:solidFill>
          <a:latin typeface="+mj-lt"/>
          <a:ea typeface="MS PGothic" panose="020B0600070205080204" pitchFamily="34" charset="-128"/>
          <a:cs typeface="+mj-cs"/>
        </a:defRPr>
      </a:lvl1pPr>
      <a:lvl2pPr algn="ctr" defTabSz="4975779" rtl="0" eaLnBrk="0" fontAlgn="base" hangingPunct="0">
        <a:spcBef>
          <a:spcPct val="0"/>
        </a:spcBef>
        <a:spcAft>
          <a:spcPct val="0"/>
        </a:spcAft>
        <a:defRPr sz="23905">
          <a:solidFill>
            <a:schemeClr val="tx2"/>
          </a:solidFill>
          <a:latin typeface="Arial" charset="0"/>
          <a:ea typeface="MS PGothic" panose="020B0600070205080204" pitchFamily="34" charset="-128"/>
          <a:cs typeface="Arial" charset="0"/>
        </a:defRPr>
      </a:lvl2pPr>
      <a:lvl3pPr algn="ctr" defTabSz="4975779" rtl="0" eaLnBrk="0" fontAlgn="base" hangingPunct="0">
        <a:spcBef>
          <a:spcPct val="0"/>
        </a:spcBef>
        <a:spcAft>
          <a:spcPct val="0"/>
        </a:spcAft>
        <a:defRPr sz="23905">
          <a:solidFill>
            <a:schemeClr val="tx2"/>
          </a:solidFill>
          <a:latin typeface="Arial" charset="0"/>
          <a:ea typeface="MS PGothic" panose="020B0600070205080204" pitchFamily="34" charset="-128"/>
          <a:cs typeface="Arial" charset="0"/>
        </a:defRPr>
      </a:lvl3pPr>
      <a:lvl4pPr algn="ctr" defTabSz="4975779" rtl="0" eaLnBrk="0" fontAlgn="base" hangingPunct="0">
        <a:spcBef>
          <a:spcPct val="0"/>
        </a:spcBef>
        <a:spcAft>
          <a:spcPct val="0"/>
        </a:spcAft>
        <a:defRPr sz="23905">
          <a:solidFill>
            <a:schemeClr val="tx2"/>
          </a:solidFill>
          <a:latin typeface="Arial" charset="0"/>
          <a:ea typeface="MS PGothic" panose="020B0600070205080204" pitchFamily="34" charset="-128"/>
          <a:cs typeface="Arial" charset="0"/>
        </a:defRPr>
      </a:lvl4pPr>
      <a:lvl5pPr algn="ctr" defTabSz="4975779" rtl="0" eaLnBrk="0" fontAlgn="base" hangingPunct="0">
        <a:spcBef>
          <a:spcPct val="0"/>
        </a:spcBef>
        <a:spcAft>
          <a:spcPct val="0"/>
        </a:spcAft>
        <a:defRPr sz="23905">
          <a:solidFill>
            <a:schemeClr val="tx2"/>
          </a:solidFill>
          <a:latin typeface="Arial" charset="0"/>
          <a:ea typeface="MS PGothic" panose="020B0600070205080204" pitchFamily="34" charset="-128"/>
          <a:cs typeface="Arial" charset="0"/>
        </a:defRPr>
      </a:lvl5pPr>
      <a:lvl6pPr marL="435437" algn="ctr" defTabSz="4975779" rtl="0" fontAlgn="base">
        <a:spcBef>
          <a:spcPct val="0"/>
        </a:spcBef>
        <a:spcAft>
          <a:spcPct val="0"/>
        </a:spcAft>
        <a:defRPr sz="23905">
          <a:solidFill>
            <a:schemeClr val="tx2"/>
          </a:solidFill>
          <a:latin typeface="Arial" charset="0"/>
          <a:cs typeface="Arial" charset="0"/>
        </a:defRPr>
      </a:lvl6pPr>
      <a:lvl7pPr marL="870875" algn="ctr" defTabSz="4975779" rtl="0" fontAlgn="base">
        <a:spcBef>
          <a:spcPct val="0"/>
        </a:spcBef>
        <a:spcAft>
          <a:spcPct val="0"/>
        </a:spcAft>
        <a:defRPr sz="23905">
          <a:solidFill>
            <a:schemeClr val="tx2"/>
          </a:solidFill>
          <a:latin typeface="Arial" charset="0"/>
          <a:cs typeface="Arial" charset="0"/>
        </a:defRPr>
      </a:lvl7pPr>
      <a:lvl8pPr marL="1306312" algn="ctr" defTabSz="4975779" rtl="0" fontAlgn="base">
        <a:spcBef>
          <a:spcPct val="0"/>
        </a:spcBef>
        <a:spcAft>
          <a:spcPct val="0"/>
        </a:spcAft>
        <a:defRPr sz="23905">
          <a:solidFill>
            <a:schemeClr val="tx2"/>
          </a:solidFill>
          <a:latin typeface="Arial" charset="0"/>
          <a:cs typeface="Arial" charset="0"/>
        </a:defRPr>
      </a:lvl8pPr>
      <a:lvl9pPr marL="1741749" algn="ctr" defTabSz="4975779" rtl="0" fontAlgn="base">
        <a:spcBef>
          <a:spcPct val="0"/>
        </a:spcBef>
        <a:spcAft>
          <a:spcPct val="0"/>
        </a:spcAft>
        <a:defRPr sz="23905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1865728" indent="-1865728" algn="l" defTabSz="4975779" rtl="0" eaLnBrk="0" fontAlgn="base" hangingPunct="0">
        <a:spcBef>
          <a:spcPct val="20000"/>
        </a:spcBef>
        <a:spcAft>
          <a:spcPct val="0"/>
        </a:spcAft>
        <a:buChar char="•"/>
        <a:defRPr sz="17429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4042914" indent="-1554269" algn="l" defTabSz="4975779" rtl="0" eaLnBrk="0" fontAlgn="base" hangingPunct="0">
        <a:spcBef>
          <a:spcPct val="20000"/>
        </a:spcBef>
        <a:spcAft>
          <a:spcPct val="0"/>
        </a:spcAft>
        <a:buChar char="–"/>
        <a:defRPr sz="15238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6220101" indent="-1244323" algn="l" defTabSz="4975779" rtl="0" eaLnBrk="0" fontAlgn="base" hangingPunct="0">
        <a:spcBef>
          <a:spcPct val="20000"/>
        </a:spcBef>
        <a:spcAft>
          <a:spcPct val="0"/>
        </a:spcAft>
        <a:buChar char="•"/>
        <a:defRPr sz="13048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8708746" indent="-1244323" algn="l" defTabSz="4975779" rtl="0" eaLnBrk="0" fontAlgn="base" hangingPunct="0">
        <a:spcBef>
          <a:spcPct val="20000"/>
        </a:spcBef>
        <a:spcAft>
          <a:spcPct val="0"/>
        </a:spcAft>
        <a:buChar char="–"/>
        <a:defRPr sz="10857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11197391" indent="-1244323" algn="l" defTabSz="4975779" rtl="0" eaLnBrk="0" fontAlgn="base" hangingPunct="0">
        <a:spcBef>
          <a:spcPct val="20000"/>
        </a:spcBef>
        <a:spcAft>
          <a:spcPct val="0"/>
        </a:spcAft>
        <a:buChar char="»"/>
        <a:defRPr sz="10857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11632828" indent="-1244323" algn="l" defTabSz="4975779" rtl="0" fontAlgn="base">
        <a:spcBef>
          <a:spcPct val="20000"/>
        </a:spcBef>
        <a:spcAft>
          <a:spcPct val="0"/>
        </a:spcAft>
        <a:buChar char="»"/>
        <a:defRPr sz="10857">
          <a:solidFill>
            <a:schemeClr val="tx1"/>
          </a:solidFill>
          <a:latin typeface="+mn-lt"/>
          <a:cs typeface="+mn-cs"/>
        </a:defRPr>
      </a:lvl6pPr>
      <a:lvl7pPr marL="12068265" indent="-1244323" algn="l" defTabSz="4975779" rtl="0" fontAlgn="base">
        <a:spcBef>
          <a:spcPct val="20000"/>
        </a:spcBef>
        <a:spcAft>
          <a:spcPct val="0"/>
        </a:spcAft>
        <a:buChar char="»"/>
        <a:defRPr sz="10857">
          <a:solidFill>
            <a:schemeClr val="tx1"/>
          </a:solidFill>
          <a:latin typeface="+mn-lt"/>
          <a:cs typeface="+mn-cs"/>
        </a:defRPr>
      </a:lvl7pPr>
      <a:lvl8pPr marL="12503702" indent="-1244323" algn="l" defTabSz="4975779" rtl="0" fontAlgn="base">
        <a:spcBef>
          <a:spcPct val="20000"/>
        </a:spcBef>
        <a:spcAft>
          <a:spcPct val="0"/>
        </a:spcAft>
        <a:buChar char="»"/>
        <a:defRPr sz="10857">
          <a:solidFill>
            <a:schemeClr val="tx1"/>
          </a:solidFill>
          <a:latin typeface="+mn-lt"/>
          <a:cs typeface="+mn-cs"/>
        </a:defRPr>
      </a:lvl8pPr>
      <a:lvl9pPr marL="12939140" indent="-1244323" algn="l" defTabSz="4975779" rtl="0" fontAlgn="base">
        <a:spcBef>
          <a:spcPct val="20000"/>
        </a:spcBef>
        <a:spcAft>
          <a:spcPct val="0"/>
        </a:spcAft>
        <a:buChar char="»"/>
        <a:defRPr sz="10857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870875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1pPr>
      <a:lvl2pPr marL="435437" algn="l" defTabSz="870875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2pPr>
      <a:lvl3pPr marL="870875" algn="l" defTabSz="870875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3pPr>
      <a:lvl4pPr marL="1306312" algn="l" defTabSz="870875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4pPr>
      <a:lvl5pPr marL="1741749" algn="l" defTabSz="870875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5pPr>
      <a:lvl6pPr marL="2177186" algn="l" defTabSz="870875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6pPr>
      <a:lvl7pPr marL="2612624" algn="l" defTabSz="870875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7pPr>
      <a:lvl8pPr marL="3048061" algn="l" defTabSz="870875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8pPr>
      <a:lvl9pPr marL="3483498" algn="l" defTabSz="870875" rtl="0" eaLnBrk="1" latinLnBrk="0" hangingPunct="1">
        <a:defRPr sz="17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6"/>
          <p:cNvSpPr txBox="1">
            <a:spLocks noChangeArrowheads="1"/>
          </p:cNvSpPr>
          <p:nvPr/>
        </p:nvSpPr>
        <p:spPr bwMode="auto">
          <a:xfrm>
            <a:off x="12567557" y="1510395"/>
            <a:ext cx="27051000" cy="1924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5224463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5224463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5224463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5224463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5224463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5224463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5224463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5224463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5224463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1905">
                <a:solidFill>
                  <a:schemeClr val="bg1"/>
                </a:solidFill>
                <a:latin typeface="Impact" panose="020B0806030902050204" pitchFamily="34" charset="0"/>
              </a:rPr>
              <a:t>TITLE</a:t>
            </a:r>
          </a:p>
        </p:txBody>
      </p:sp>
      <p:sp>
        <p:nvSpPr>
          <p:cNvPr id="2061" name="Text Box 13"/>
          <p:cNvSpPr txBox="1">
            <a:spLocks noChangeArrowheads="1"/>
          </p:cNvSpPr>
          <p:nvPr/>
        </p:nvSpPr>
        <p:spPr bwMode="auto">
          <a:xfrm>
            <a:off x="12594772" y="5207001"/>
            <a:ext cx="26942143" cy="737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4975779" eaLnBrk="1" hangingPunct="1">
              <a:spcBef>
                <a:spcPts val="0"/>
              </a:spcBef>
              <a:defRPr/>
            </a:pPr>
            <a:r>
              <a:rPr lang="en-US" sz="4191" dirty="0">
                <a:solidFill>
                  <a:schemeClr val="bg1">
                    <a:lumMod val="95000"/>
                  </a:schemeClr>
                </a:solidFill>
                <a:latin typeface="Impact" pitchFamily="34" charset="0"/>
                <a:ea typeface="+mn-ea"/>
              </a:rPr>
              <a:t>AUTHORS</a:t>
            </a:r>
          </a:p>
        </p:txBody>
      </p:sp>
      <p:sp>
        <p:nvSpPr>
          <p:cNvPr id="3076" name="Text Box 27"/>
          <p:cNvSpPr txBox="1">
            <a:spLocks noChangeArrowheads="1"/>
          </p:cNvSpPr>
          <p:nvPr/>
        </p:nvSpPr>
        <p:spPr bwMode="auto">
          <a:xfrm>
            <a:off x="2002971" y="12119225"/>
            <a:ext cx="9753600" cy="561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224463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5224463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5224463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5224463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5224463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5224463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5224463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5224463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5224463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048" dirty="0">
                <a:latin typeface="Georgia" panose="02040502050405020303" pitchFamily="18" charset="0"/>
              </a:rPr>
              <a:t>TEXT</a:t>
            </a:r>
            <a:endParaRPr lang="en-US" altLang="en-US" sz="3048" baseline="30000" dirty="0">
              <a:latin typeface="Georgia" panose="02040502050405020303" pitchFamily="18" charset="0"/>
            </a:endParaRPr>
          </a:p>
        </p:txBody>
      </p:sp>
      <p:sp>
        <p:nvSpPr>
          <p:cNvPr id="3078" name="Text Box 66"/>
          <p:cNvSpPr txBox="1">
            <a:spLocks noChangeArrowheads="1"/>
          </p:cNvSpPr>
          <p:nvPr/>
        </p:nvSpPr>
        <p:spPr bwMode="auto">
          <a:xfrm>
            <a:off x="39425336" y="31160358"/>
            <a:ext cx="9367157" cy="1147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defTabSz="5224463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5224463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5224463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5224463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5224463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5224463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5224463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5224463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5224463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en-US" altLang="en-US" sz="2286" dirty="0">
                <a:latin typeface="Georgia" panose="02040502050405020303" pitchFamily="18" charset="0"/>
              </a:rPr>
              <a:t>ARTICLE 1</a:t>
            </a:r>
          </a:p>
          <a:p>
            <a:pPr eaLnBrk="1" hangingPunct="1">
              <a:buFontTx/>
              <a:buAutoNum type="arabicPeriod"/>
            </a:pPr>
            <a:r>
              <a:rPr lang="en-US" altLang="en-US" sz="2286" dirty="0">
                <a:latin typeface="Georgia" panose="02040502050405020303" pitchFamily="18" charset="0"/>
              </a:rPr>
              <a:t>ARTICLE 2</a:t>
            </a:r>
          </a:p>
          <a:p>
            <a:pPr eaLnBrk="1" hangingPunct="1"/>
            <a:endParaRPr lang="en-US" altLang="en-US" sz="2286" dirty="0">
              <a:latin typeface="Georgia" panose="02040502050405020303" pitchFamily="18" charset="0"/>
            </a:endParaRPr>
          </a:p>
        </p:txBody>
      </p:sp>
      <p:sp>
        <p:nvSpPr>
          <p:cNvPr id="3079" name="Text Box 74"/>
          <p:cNvSpPr txBox="1">
            <a:spLocks noChangeArrowheads="1"/>
          </p:cNvSpPr>
          <p:nvPr/>
        </p:nvSpPr>
        <p:spPr bwMode="auto">
          <a:xfrm>
            <a:off x="2002971" y="21205372"/>
            <a:ext cx="9753600" cy="561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224463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5224463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5224463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5224463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5224463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5224463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5224463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5224463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5224463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048" dirty="0">
                <a:latin typeface="Georgia" panose="02040502050405020303" pitchFamily="18" charset="0"/>
              </a:rPr>
              <a:t>TEXT</a:t>
            </a:r>
          </a:p>
        </p:txBody>
      </p:sp>
      <p:sp>
        <p:nvSpPr>
          <p:cNvPr id="3080" name="TextBox 27"/>
          <p:cNvSpPr txBox="1">
            <a:spLocks noChangeArrowheads="1"/>
          </p:cNvSpPr>
          <p:nvPr/>
        </p:nvSpPr>
        <p:spPr bwMode="auto">
          <a:xfrm>
            <a:off x="39425336" y="26914928"/>
            <a:ext cx="9144000" cy="561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3048" dirty="0">
                <a:latin typeface="Georgia" panose="02040502050405020303" pitchFamily="18" charset="0"/>
              </a:rPr>
              <a:t>TEXT</a:t>
            </a:r>
          </a:p>
        </p:txBody>
      </p:sp>
      <p:sp>
        <p:nvSpPr>
          <p:cNvPr id="13" name="Text Box 27"/>
          <p:cNvSpPr txBox="1">
            <a:spLocks noChangeArrowheads="1"/>
          </p:cNvSpPr>
          <p:nvPr/>
        </p:nvSpPr>
        <p:spPr bwMode="auto">
          <a:xfrm>
            <a:off x="14434456" y="12119224"/>
            <a:ext cx="23143029" cy="561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224463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5224463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5224463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5224463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5224463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5224463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5224463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5224463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5224463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048" dirty="0">
                <a:latin typeface="Georgia" panose="02040502050405020303" pitchFamily="18" charset="0"/>
              </a:rPr>
              <a:t>TEXT</a:t>
            </a:r>
            <a:endParaRPr lang="en-US" altLang="en-US" sz="3048" baseline="30000" dirty="0">
              <a:latin typeface="Georgia" panose="02040502050405020303" pitchFamily="18" charset="0"/>
            </a:endParaRPr>
          </a:p>
        </p:txBody>
      </p:sp>
      <p:sp>
        <p:nvSpPr>
          <p:cNvPr id="14" name="TextBox 27"/>
          <p:cNvSpPr txBox="1">
            <a:spLocks noChangeArrowheads="1"/>
          </p:cNvSpPr>
          <p:nvPr/>
        </p:nvSpPr>
        <p:spPr bwMode="auto">
          <a:xfrm>
            <a:off x="39425336" y="12209409"/>
            <a:ext cx="9144000" cy="561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3048" dirty="0">
                <a:latin typeface="Georgia" panose="02040502050405020303" pitchFamily="18" charset="0"/>
              </a:rPr>
              <a:t>TEXT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52244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52244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2340</TotalTime>
  <Words>11</Words>
  <Application>Microsoft Office PowerPoint</Application>
  <PresentationFormat>Custom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MS PGothic</vt:lpstr>
      <vt:lpstr>Calibri</vt:lpstr>
      <vt:lpstr>MS PGothic</vt:lpstr>
      <vt:lpstr>Impact</vt:lpstr>
      <vt:lpstr>Georgia</vt:lpstr>
      <vt:lpstr>Default Design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Kristin Cronley</dc:creator>
  <cp:lastModifiedBy>Zelesnik, Matthew Robert</cp:lastModifiedBy>
  <cp:revision>112</cp:revision>
  <dcterms:created xsi:type="dcterms:W3CDTF">2012-04-29T21:14:29Z</dcterms:created>
  <dcterms:modified xsi:type="dcterms:W3CDTF">2020-03-04T19:11:17Z</dcterms:modified>
</cp:coreProperties>
</file>