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51206400" cy="36576000"/>
  <p:notesSz cx="6858000" cy="9144000"/>
  <p:defaultTextStyle>
    <a:defPPr>
      <a:defRPr lang="en-US"/>
    </a:defPPr>
    <a:lvl1pPr algn="l" defTabSz="5224463" rtl="0" fontAlgn="base">
      <a:spcBef>
        <a:spcPct val="0"/>
      </a:spcBef>
      <a:spcAft>
        <a:spcPct val="0"/>
      </a:spcAft>
      <a:defRPr sz="10300" kern="1200">
        <a:solidFill>
          <a:schemeClr val="tx1"/>
        </a:solidFill>
        <a:latin typeface="Arial" panose="020B0604020202020204" pitchFamily="34" charset="0"/>
        <a:ea typeface="MS PGothic" panose="020B0600070205080204" pitchFamily="34" charset="-128"/>
        <a:cs typeface="+mn-cs"/>
      </a:defRPr>
    </a:lvl1pPr>
    <a:lvl2pPr marL="2611438" indent="-2154238" algn="l" defTabSz="5224463" rtl="0" fontAlgn="base">
      <a:spcBef>
        <a:spcPct val="0"/>
      </a:spcBef>
      <a:spcAft>
        <a:spcPct val="0"/>
      </a:spcAft>
      <a:defRPr sz="10300" kern="1200">
        <a:solidFill>
          <a:schemeClr val="tx1"/>
        </a:solidFill>
        <a:latin typeface="Arial" panose="020B0604020202020204" pitchFamily="34" charset="0"/>
        <a:ea typeface="MS PGothic" panose="020B0600070205080204" pitchFamily="34" charset="-128"/>
        <a:cs typeface="+mn-cs"/>
      </a:defRPr>
    </a:lvl2pPr>
    <a:lvl3pPr marL="5224463" indent="-4310063" algn="l" defTabSz="5224463" rtl="0" fontAlgn="base">
      <a:spcBef>
        <a:spcPct val="0"/>
      </a:spcBef>
      <a:spcAft>
        <a:spcPct val="0"/>
      </a:spcAft>
      <a:defRPr sz="10300" kern="1200">
        <a:solidFill>
          <a:schemeClr val="tx1"/>
        </a:solidFill>
        <a:latin typeface="Arial" panose="020B0604020202020204" pitchFamily="34" charset="0"/>
        <a:ea typeface="MS PGothic" panose="020B0600070205080204" pitchFamily="34" charset="-128"/>
        <a:cs typeface="+mn-cs"/>
      </a:defRPr>
    </a:lvl3pPr>
    <a:lvl4pPr marL="7837488" indent="-6465888" algn="l" defTabSz="5224463" rtl="0" fontAlgn="base">
      <a:spcBef>
        <a:spcPct val="0"/>
      </a:spcBef>
      <a:spcAft>
        <a:spcPct val="0"/>
      </a:spcAft>
      <a:defRPr sz="10300" kern="1200">
        <a:solidFill>
          <a:schemeClr val="tx1"/>
        </a:solidFill>
        <a:latin typeface="Arial" panose="020B0604020202020204" pitchFamily="34" charset="0"/>
        <a:ea typeface="MS PGothic" panose="020B0600070205080204" pitchFamily="34" charset="-128"/>
        <a:cs typeface="+mn-cs"/>
      </a:defRPr>
    </a:lvl4pPr>
    <a:lvl5pPr marL="10448925" indent="-8620125" algn="l" defTabSz="5224463" rtl="0" fontAlgn="base">
      <a:spcBef>
        <a:spcPct val="0"/>
      </a:spcBef>
      <a:spcAft>
        <a:spcPct val="0"/>
      </a:spcAft>
      <a:defRPr sz="103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03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03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03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03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1520">
          <p15:clr>
            <a:srgbClr val="A4A3A4"/>
          </p15:clr>
        </p15:guide>
        <p15:guide id="2" pos="161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20" d="100"/>
          <a:sy n="20" d="100"/>
        </p:scale>
        <p:origin x="1524" y="192"/>
      </p:cViewPr>
      <p:guideLst>
        <p:guide orient="horz" pos="11520"/>
        <p:guide pos="1612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5225064"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16D82C5E-5A54-4200-8330-E18649D21842}" type="datetimeFigureOut">
              <a:rPr lang="en-US" altLang="en-US"/>
              <a:pPr/>
              <a:t>3/4/2020</a:t>
            </a:fld>
            <a:endParaRPr lang="en-US" altLang="en-US"/>
          </a:p>
        </p:txBody>
      </p:sp>
      <p:sp>
        <p:nvSpPr>
          <p:cNvPr id="4" name="Slide Image Placeholder 3"/>
          <p:cNvSpPr>
            <a:spLocks noGrp="1" noRot="1" noChangeAspect="1"/>
          </p:cNvSpPr>
          <p:nvPr>
            <p:ph type="sldImg" idx="2"/>
          </p:nvPr>
        </p:nvSpPr>
        <p:spPr>
          <a:xfrm>
            <a:off x="1028700" y="685800"/>
            <a:ext cx="48006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5225064" fontAlgn="auto">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A47325DE-6E58-4CB5-9F83-9944EE7856C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eaLnBrk="1" hangingPunct="1"/>
            <a:fld id="{7C3E92FE-2F63-4418-9A32-41B6397683F0}" type="slidenum">
              <a:rPr lang="en-US" altLang="en-US" sz="1200">
                <a:latin typeface="Calibri" panose="020F0502020204030204" pitchFamily="34" charset="0"/>
              </a:rPr>
              <a:pPr eaLnBrk="1" hangingPunct="1"/>
              <a:t>1</a:t>
            </a:fld>
            <a:endParaRPr lang="en-US" altLang="en-US" sz="120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11362270"/>
            <a:ext cx="43525440" cy="7840133"/>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960" y="20726400"/>
            <a:ext cx="35844480" cy="9347200"/>
          </a:xfrm>
        </p:spPr>
        <p:txBody>
          <a:bodyPr/>
          <a:lstStyle>
            <a:lvl1pPr marL="0" indent="0" algn="ctr">
              <a:buNone/>
              <a:defRPr>
                <a:solidFill>
                  <a:schemeClr val="tx1">
                    <a:tint val="75000"/>
                  </a:schemeClr>
                </a:solidFill>
              </a:defRPr>
            </a:lvl1pPr>
            <a:lvl2pPr marL="2612532" indent="0" algn="ctr">
              <a:buNone/>
              <a:defRPr>
                <a:solidFill>
                  <a:schemeClr val="tx1">
                    <a:tint val="75000"/>
                  </a:schemeClr>
                </a:solidFill>
              </a:defRPr>
            </a:lvl2pPr>
            <a:lvl3pPr marL="5225064" indent="0" algn="ctr">
              <a:buNone/>
              <a:defRPr>
                <a:solidFill>
                  <a:schemeClr val="tx1">
                    <a:tint val="75000"/>
                  </a:schemeClr>
                </a:solidFill>
              </a:defRPr>
            </a:lvl3pPr>
            <a:lvl4pPr marL="7837597" indent="0" algn="ctr">
              <a:buNone/>
              <a:defRPr>
                <a:solidFill>
                  <a:schemeClr val="tx1">
                    <a:tint val="75000"/>
                  </a:schemeClr>
                </a:solidFill>
              </a:defRPr>
            </a:lvl4pPr>
            <a:lvl5pPr marL="10450129" indent="0" algn="ctr">
              <a:buNone/>
              <a:defRPr>
                <a:solidFill>
                  <a:schemeClr val="tx1">
                    <a:tint val="75000"/>
                  </a:schemeClr>
                </a:solidFill>
              </a:defRPr>
            </a:lvl5pPr>
            <a:lvl6pPr marL="13062661" indent="0" algn="ctr">
              <a:buNone/>
              <a:defRPr>
                <a:solidFill>
                  <a:schemeClr val="tx1">
                    <a:tint val="75000"/>
                  </a:schemeClr>
                </a:solidFill>
              </a:defRPr>
            </a:lvl6pPr>
            <a:lvl7pPr marL="15675193" indent="0" algn="ctr">
              <a:buNone/>
              <a:defRPr>
                <a:solidFill>
                  <a:schemeClr val="tx1">
                    <a:tint val="75000"/>
                  </a:schemeClr>
                </a:solidFill>
              </a:defRPr>
            </a:lvl7pPr>
            <a:lvl8pPr marL="18287726" indent="0" algn="ctr">
              <a:buNone/>
              <a:defRPr>
                <a:solidFill>
                  <a:schemeClr val="tx1">
                    <a:tint val="75000"/>
                  </a:schemeClr>
                </a:solidFill>
              </a:defRPr>
            </a:lvl8pPr>
            <a:lvl9pPr marL="2090025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04974F3-0C20-4681-9B46-F5A15988935B}" type="datetimeFigureOut">
              <a:rPr lang="en-US" altLang="en-US"/>
              <a:pPr/>
              <a:t>3/4/2020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6AD3D19-BDE9-49D8-84CD-FE1EB6AB3C88}" type="slidenum">
              <a:rPr lang="en-US" altLang="en-US"/>
              <a:pPr/>
              <a:t>‹#›</a:t>
            </a:fld>
            <a:endParaRPr lang="en-US" altLang="en-US"/>
          </a:p>
        </p:txBody>
      </p:sp>
    </p:spTree>
    <p:extLst>
      <p:ext uri="{BB962C8B-B14F-4D97-AF65-F5344CB8AC3E}">
        <p14:creationId xmlns:p14="http://schemas.microsoft.com/office/powerpoint/2010/main" val="3298843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D81820D-1C9C-4129-8260-A00BD0274557}" type="datetimeFigureOut">
              <a:rPr lang="en-US" altLang="en-US"/>
              <a:pPr/>
              <a:t>3/4/2020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44BA220-DE09-41A7-B45B-0689F2EC316D}" type="slidenum">
              <a:rPr lang="en-US" altLang="en-US"/>
              <a:pPr/>
              <a:t>‹#›</a:t>
            </a:fld>
            <a:endParaRPr lang="en-US" altLang="en-US"/>
          </a:p>
        </p:txBody>
      </p:sp>
    </p:spTree>
    <p:extLst>
      <p:ext uri="{BB962C8B-B14F-4D97-AF65-F5344CB8AC3E}">
        <p14:creationId xmlns:p14="http://schemas.microsoft.com/office/powerpoint/2010/main" val="3094048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23503470"/>
            <a:ext cx="43525440" cy="7264400"/>
          </a:xfrm>
        </p:spPr>
        <p:txBody>
          <a:bodyPr anchor="t"/>
          <a:lstStyle>
            <a:lvl1pPr algn="l">
              <a:defRPr sz="229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3" y="15502475"/>
            <a:ext cx="43525440" cy="8000997"/>
          </a:xfrm>
        </p:spPr>
        <p:txBody>
          <a:bodyPr anchor="b"/>
          <a:lstStyle>
            <a:lvl1pPr marL="0" indent="0">
              <a:buNone/>
              <a:defRPr sz="11400">
                <a:solidFill>
                  <a:schemeClr val="tx1">
                    <a:tint val="75000"/>
                  </a:schemeClr>
                </a:solidFill>
              </a:defRPr>
            </a:lvl1pPr>
            <a:lvl2pPr marL="2612532" indent="0">
              <a:buNone/>
              <a:defRPr sz="10300">
                <a:solidFill>
                  <a:schemeClr val="tx1">
                    <a:tint val="75000"/>
                  </a:schemeClr>
                </a:solidFill>
              </a:defRPr>
            </a:lvl2pPr>
            <a:lvl3pPr marL="5225064" indent="0">
              <a:buNone/>
              <a:defRPr sz="9100">
                <a:solidFill>
                  <a:schemeClr val="tx1">
                    <a:tint val="75000"/>
                  </a:schemeClr>
                </a:solidFill>
              </a:defRPr>
            </a:lvl3pPr>
            <a:lvl4pPr marL="7837597" indent="0">
              <a:buNone/>
              <a:defRPr sz="8000">
                <a:solidFill>
                  <a:schemeClr val="tx1">
                    <a:tint val="75000"/>
                  </a:schemeClr>
                </a:solidFill>
              </a:defRPr>
            </a:lvl4pPr>
            <a:lvl5pPr marL="10450129" indent="0">
              <a:buNone/>
              <a:defRPr sz="8000">
                <a:solidFill>
                  <a:schemeClr val="tx1">
                    <a:tint val="75000"/>
                  </a:schemeClr>
                </a:solidFill>
              </a:defRPr>
            </a:lvl5pPr>
            <a:lvl6pPr marL="13062661" indent="0">
              <a:buNone/>
              <a:defRPr sz="8000">
                <a:solidFill>
                  <a:schemeClr val="tx1">
                    <a:tint val="75000"/>
                  </a:schemeClr>
                </a:solidFill>
              </a:defRPr>
            </a:lvl6pPr>
            <a:lvl7pPr marL="15675193" indent="0">
              <a:buNone/>
              <a:defRPr sz="8000">
                <a:solidFill>
                  <a:schemeClr val="tx1">
                    <a:tint val="75000"/>
                  </a:schemeClr>
                </a:solidFill>
              </a:defRPr>
            </a:lvl7pPr>
            <a:lvl8pPr marL="18287726" indent="0">
              <a:buNone/>
              <a:defRPr sz="8000">
                <a:solidFill>
                  <a:schemeClr val="tx1">
                    <a:tint val="75000"/>
                  </a:schemeClr>
                </a:solidFill>
              </a:defRPr>
            </a:lvl8pPr>
            <a:lvl9pPr marL="20900258" indent="0">
              <a:buNone/>
              <a:defRPr sz="8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EF85A46-B9F4-456B-98FA-DF520D75B10C}" type="datetimeFigureOut">
              <a:rPr lang="en-US" altLang="en-US"/>
              <a:pPr/>
              <a:t>3/4/2020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B34137F-E1F1-49DA-9321-90AB25899D24}" type="slidenum">
              <a:rPr lang="en-US" altLang="en-US"/>
              <a:pPr/>
              <a:t>‹#›</a:t>
            </a:fld>
            <a:endParaRPr lang="en-US" altLang="en-US"/>
          </a:p>
        </p:txBody>
      </p:sp>
    </p:spTree>
    <p:extLst>
      <p:ext uri="{BB962C8B-B14F-4D97-AF65-F5344CB8AC3E}">
        <p14:creationId xmlns:p14="http://schemas.microsoft.com/office/powerpoint/2010/main" val="3267812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60320" y="8534405"/>
            <a:ext cx="22616160" cy="24138470"/>
          </a:xfrm>
        </p:spPr>
        <p:txBody>
          <a:bodyPr/>
          <a:lstStyle>
            <a:lvl1pPr>
              <a:defRPr sz="16000"/>
            </a:lvl1pPr>
            <a:lvl2pPr>
              <a:defRPr sz="13700"/>
            </a:lvl2pPr>
            <a:lvl3pPr>
              <a:defRPr sz="11400"/>
            </a:lvl3pPr>
            <a:lvl4pPr>
              <a:defRPr sz="10300"/>
            </a:lvl4pPr>
            <a:lvl5pPr>
              <a:defRPr sz="10300"/>
            </a:lvl5pPr>
            <a:lvl6pPr>
              <a:defRPr sz="10300"/>
            </a:lvl6pPr>
            <a:lvl7pPr>
              <a:defRPr sz="10300"/>
            </a:lvl7pPr>
            <a:lvl8pPr>
              <a:defRPr sz="10300"/>
            </a:lvl8pPr>
            <a:lvl9pPr>
              <a:defRPr sz="10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029920" y="8534405"/>
            <a:ext cx="22616160" cy="24138470"/>
          </a:xfrm>
        </p:spPr>
        <p:txBody>
          <a:bodyPr/>
          <a:lstStyle>
            <a:lvl1pPr>
              <a:defRPr sz="16000"/>
            </a:lvl1pPr>
            <a:lvl2pPr>
              <a:defRPr sz="13700"/>
            </a:lvl2pPr>
            <a:lvl3pPr>
              <a:defRPr sz="11400"/>
            </a:lvl3pPr>
            <a:lvl4pPr>
              <a:defRPr sz="10300"/>
            </a:lvl4pPr>
            <a:lvl5pPr>
              <a:defRPr sz="10300"/>
            </a:lvl5pPr>
            <a:lvl6pPr>
              <a:defRPr sz="10300"/>
            </a:lvl6pPr>
            <a:lvl7pPr>
              <a:defRPr sz="10300"/>
            </a:lvl7pPr>
            <a:lvl8pPr>
              <a:defRPr sz="10300"/>
            </a:lvl8pPr>
            <a:lvl9pPr>
              <a:defRPr sz="10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3B77FBC8-F8BB-4C77-8073-1FDDD4103DCC}" type="datetimeFigureOut">
              <a:rPr lang="en-US" altLang="en-US"/>
              <a:pPr/>
              <a:t>3/4/2020</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0A6AA3E-6FD0-41BB-9930-487DF11FE0CF}" type="slidenum">
              <a:rPr lang="en-US" altLang="en-US"/>
              <a:pPr/>
              <a:t>‹#›</a:t>
            </a:fld>
            <a:endParaRPr lang="en-US" altLang="en-US"/>
          </a:p>
        </p:txBody>
      </p:sp>
    </p:spTree>
    <p:extLst>
      <p:ext uri="{BB962C8B-B14F-4D97-AF65-F5344CB8AC3E}">
        <p14:creationId xmlns:p14="http://schemas.microsoft.com/office/powerpoint/2010/main" val="3230656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323" y="8187271"/>
            <a:ext cx="22625053" cy="3412064"/>
          </a:xfrm>
        </p:spPr>
        <p:txBody>
          <a:bodyPr anchor="b"/>
          <a:lstStyle>
            <a:lvl1pPr marL="0" indent="0">
              <a:buNone/>
              <a:defRPr sz="13700" b="1"/>
            </a:lvl1pPr>
            <a:lvl2pPr marL="2612532" indent="0">
              <a:buNone/>
              <a:defRPr sz="11400" b="1"/>
            </a:lvl2pPr>
            <a:lvl3pPr marL="5225064" indent="0">
              <a:buNone/>
              <a:defRPr sz="10300" b="1"/>
            </a:lvl3pPr>
            <a:lvl4pPr marL="7837597" indent="0">
              <a:buNone/>
              <a:defRPr sz="9100" b="1"/>
            </a:lvl4pPr>
            <a:lvl5pPr marL="10450129" indent="0">
              <a:buNone/>
              <a:defRPr sz="9100" b="1"/>
            </a:lvl5pPr>
            <a:lvl6pPr marL="13062661" indent="0">
              <a:buNone/>
              <a:defRPr sz="9100" b="1"/>
            </a:lvl6pPr>
            <a:lvl7pPr marL="15675193" indent="0">
              <a:buNone/>
              <a:defRPr sz="9100" b="1"/>
            </a:lvl7pPr>
            <a:lvl8pPr marL="18287726" indent="0">
              <a:buNone/>
              <a:defRPr sz="9100" b="1"/>
            </a:lvl8pPr>
            <a:lvl9pPr marL="20900258" indent="0">
              <a:buNone/>
              <a:defRPr sz="9100" b="1"/>
            </a:lvl9pPr>
          </a:lstStyle>
          <a:p>
            <a:pPr lvl="0"/>
            <a:r>
              <a:rPr lang="en-US" smtClean="0"/>
              <a:t>Click to edit Master text styles</a:t>
            </a:r>
          </a:p>
        </p:txBody>
      </p:sp>
      <p:sp>
        <p:nvSpPr>
          <p:cNvPr id="4" name="Content Placeholder 3"/>
          <p:cNvSpPr>
            <a:spLocks noGrp="1"/>
          </p:cNvSpPr>
          <p:nvPr>
            <p:ph sz="half" idx="2"/>
          </p:nvPr>
        </p:nvSpPr>
        <p:spPr>
          <a:xfrm>
            <a:off x="2560323" y="11599335"/>
            <a:ext cx="22625053" cy="21073536"/>
          </a:xfrm>
        </p:spPr>
        <p:txBody>
          <a:bodyPr/>
          <a:lstStyle>
            <a:lvl1pPr>
              <a:defRPr sz="13700"/>
            </a:lvl1pPr>
            <a:lvl2pPr>
              <a:defRPr sz="11400"/>
            </a:lvl2pPr>
            <a:lvl3pPr>
              <a:defRPr sz="10300"/>
            </a:lvl3pPr>
            <a:lvl4pPr>
              <a:defRPr sz="9100"/>
            </a:lvl4pPr>
            <a:lvl5pPr>
              <a:defRPr sz="9100"/>
            </a:lvl5pPr>
            <a:lvl6pPr>
              <a:defRPr sz="9100"/>
            </a:lvl6pPr>
            <a:lvl7pPr>
              <a:defRPr sz="9100"/>
            </a:lvl7pPr>
            <a:lvl8pPr>
              <a:defRPr sz="9100"/>
            </a:lvl8pPr>
            <a:lvl9pPr>
              <a:defRPr sz="9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144" y="8187271"/>
            <a:ext cx="22633940" cy="3412064"/>
          </a:xfrm>
        </p:spPr>
        <p:txBody>
          <a:bodyPr anchor="b"/>
          <a:lstStyle>
            <a:lvl1pPr marL="0" indent="0">
              <a:buNone/>
              <a:defRPr sz="13700" b="1"/>
            </a:lvl1pPr>
            <a:lvl2pPr marL="2612532" indent="0">
              <a:buNone/>
              <a:defRPr sz="11400" b="1"/>
            </a:lvl2pPr>
            <a:lvl3pPr marL="5225064" indent="0">
              <a:buNone/>
              <a:defRPr sz="10300" b="1"/>
            </a:lvl3pPr>
            <a:lvl4pPr marL="7837597" indent="0">
              <a:buNone/>
              <a:defRPr sz="9100" b="1"/>
            </a:lvl4pPr>
            <a:lvl5pPr marL="10450129" indent="0">
              <a:buNone/>
              <a:defRPr sz="9100" b="1"/>
            </a:lvl5pPr>
            <a:lvl6pPr marL="13062661" indent="0">
              <a:buNone/>
              <a:defRPr sz="9100" b="1"/>
            </a:lvl6pPr>
            <a:lvl7pPr marL="15675193" indent="0">
              <a:buNone/>
              <a:defRPr sz="9100" b="1"/>
            </a:lvl7pPr>
            <a:lvl8pPr marL="18287726" indent="0">
              <a:buNone/>
              <a:defRPr sz="9100" b="1"/>
            </a:lvl8pPr>
            <a:lvl9pPr marL="20900258" indent="0">
              <a:buNone/>
              <a:defRPr sz="9100" b="1"/>
            </a:lvl9pPr>
          </a:lstStyle>
          <a:p>
            <a:pPr lvl="0"/>
            <a:r>
              <a:rPr lang="en-US" smtClean="0"/>
              <a:t>Click to edit Master text styles</a:t>
            </a:r>
          </a:p>
        </p:txBody>
      </p:sp>
      <p:sp>
        <p:nvSpPr>
          <p:cNvPr id="6" name="Content Placeholder 5"/>
          <p:cNvSpPr>
            <a:spLocks noGrp="1"/>
          </p:cNvSpPr>
          <p:nvPr>
            <p:ph sz="quarter" idx="4"/>
          </p:nvPr>
        </p:nvSpPr>
        <p:spPr>
          <a:xfrm>
            <a:off x="26012144" y="11599335"/>
            <a:ext cx="22633940" cy="21073536"/>
          </a:xfrm>
        </p:spPr>
        <p:txBody>
          <a:bodyPr/>
          <a:lstStyle>
            <a:lvl1pPr>
              <a:defRPr sz="13700"/>
            </a:lvl1pPr>
            <a:lvl2pPr>
              <a:defRPr sz="11400"/>
            </a:lvl2pPr>
            <a:lvl3pPr>
              <a:defRPr sz="10300"/>
            </a:lvl3pPr>
            <a:lvl4pPr>
              <a:defRPr sz="9100"/>
            </a:lvl4pPr>
            <a:lvl5pPr>
              <a:defRPr sz="9100"/>
            </a:lvl5pPr>
            <a:lvl6pPr>
              <a:defRPr sz="9100"/>
            </a:lvl6pPr>
            <a:lvl7pPr>
              <a:defRPr sz="9100"/>
            </a:lvl7pPr>
            <a:lvl8pPr>
              <a:defRPr sz="9100"/>
            </a:lvl8pPr>
            <a:lvl9pPr>
              <a:defRPr sz="9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BC130A2F-0BDA-4CB4-AAD8-FDF0E5024896}" type="datetimeFigureOut">
              <a:rPr lang="en-US" altLang="en-US"/>
              <a:pPr/>
              <a:t>3/4/2020</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F512AA0F-483C-49D7-BE44-768A58DEBEAF}" type="slidenum">
              <a:rPr lang="en-US" altLang="en-US"/>
              <a:pPr/>
              <a:t>‹#›</a:t>
            </a:fld>
            <a:endParaRPr lang="en-US" altLang="en-US"/>
          </a:p>
        </p:txBody>
      </p:sp>
    </p:spTree>
    <p:extLst>
      <p:ext uri="{BB962C8B-B14F-4D97-AF65-F5344CB8AC3E}">
        <p14:creationId xmlns:p14="http://schemas.microsoft.com/office/powerpoint/2010/main" val="2192396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D30F14FF-BED9-47A1-8B30-222CBD466060}" type="datetimeFigureOut">
              <a:rPr lang="en-US" altLang="en-US"/>
              <a:pPr/>
              <a:t>3/4/2020</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D768486-3C79-4465-8BA0-9F1DC00065D7}" type="slidenum">
              <a:rPr lang="en-US" altLang="en-US"/>
              <a:pPr/>
              <a:t>‹#›</a:t>
            </a:fld>
            <a:endParaRPr lang="en-US" altLang="en-US"/>
          </a:p>
        </p:txBody>
      </p:sp>
    </p:spTree>
    <p:extLst>
      <p:ext uri="{BB962C8B-B14F-4D97-AF65-F5344CB8AC3E}">
        <p14:creationId xmlns:p14="http://schemas.microsoft.com/office/powerpoint/2010/main" val="264520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DA021915-9F8F-40B8-9357-36623E514666}" type="datetimeFigureOut">
              <a:rPr lang="en-US" altLang="en-US"/>
              <a:pPr/>
              <a:t>3/4/2020</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B0695795-BDC1-4216-8DC7-24166ED9CC54}" type="slidenum">
              <a:rPr lang="en-US" altLang="en-US"/>
              <a:pPr/>
              <a:t>‹#›</a:t>
            </a:fld>
            <a:endParaRPr lang="en-US" altLang="en-US"/>
          </a:p>
        </p:txBody>
      </p:sp>
    </p:spTree>
    <p:extLst>
      <p:ext uri="{BB962C8B-B14F-4D97-AF65-F5344CB8AC3E}">
        <p14:creationId xmlns:p14="http://schemas.microsoft.com/office/powerpoint/2010/main" val="1289188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6" y="1456267"/>
            <a:ext cx="16846553" cy="6197600"/>
          </a:xfrm>
        </p:spPr>
        <p:txBody>
          <a:bodyPr anchor="b"/>
          <a:lstStyle>
            <a:lvl1pPr algn="l">
              <a:defRPr sz="11400" b="1"/>
            </a:lvl1pPr>
          </a:lstStyle>
          <a:p>
            <a:r>
              <a:rPr lang="en-US" smtClean="0"/>
              <a:t>Click to edit Master title style</a:t>
            </a:r>
            <a:endParaRPr lang="en-US"/>
          </a:p>
        </p:txBody>
      </p:sp>
      <p:sp>
        <p:nvSpPr>
          <p:cNvPr id="3" name="Content Placeholder 2"/>
          <p:cNvSpPr>
            <a:spLocks noGrp="1"/>
          </p:cNvSpPr>
          <p:nvPr>
            <p:ph idx="1"/>
          </p:nvPr>
        </p:nvSpPr>
        <p:spPr>
          <a:xfrm>
            <a:off x="20020280" y="1456272"/>
            <a:ext cx="28625800" cy="31216603"/>
          </a:xfrm>
        </p:spPr>
        <p:txBody>
          <a:bodyPr/>
          <a:lstStyle>
            <a:lvl1pPr>
              <a:defRPr sz="18300"/>
            </a:lvl1pPr>
            <a:lvl2pPr>
              <a:defRPr sz="16000"/>
            </a:lvl2pPr>
            <a:lvl3pPr>
              <a:defRPr sz="13700"/>
            </a:lvl3pPr>
            <a:lvl4pPr>
              <a:defRPr sz="11400"/>
            </a:lvl4pPr>
            <a:lvl5pPr>
              <a:defRPr sz="11400"/>
            </a:lvl5pPr>
            <a:lvl6pPr>
              <a:defRPr sz="11400"/>
            </a:lvl6pPr>
            <a:lvl7pPr>
              <a:defRPr sz="11400"/>
            </a:lvl7pPr>
            <a:lvl8pPr>
              <a:defRPr sz="11400"/>
            </a:lvl8pPr>
            <a:lvl9pPr>
              <a:defRPr sz="1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326" y="7653872"/>
            <a:ext cx="16846553" cy="25019003"/>
          </a:xfrm>
        </p:spPr>
        <p:txBody>
          <a:bodyPr/>
          <a:lstStyle>
            <a:lvl1pPr marL="0" indent="0">
              <a:buNone/>
              <a:defRPr sz="8000"/>
            </a:lvl1pPr>
            <a:lvl2pPr marL="2612532" indent="0">
              <a:buNone/>
              <a:defRPr sz="6900"/>
            </a:lvl2pPr>
            <a:lvl3pPr marL="5225064" indent="0">
              <a:buNone/>
              <a:defRPr sz="5700"/>
            </a:lvl3pPr>
            <a:lvl4pPr marL="7837597" indent="0">
              <a:buNone/>
              <a:defRPr sz="5100"/>
            </a:lvl4pPr>
            <a:lvl5pPr marL="10450129" indent="0">
              <a:buNone/>
              <a:defRPr sz="5100"/>
            </a:lvl5pPr>
            <a:lvl6pPr marL="13062661" indent="0">
              <a:buNone/>
              <a:defRPr sz="5100"/>
            </a:lvl6pPr>
            <a:lvl7pPr marL="15675193" indent="0">
              <a:buNone/>
              <a:defRPr sz="5100"/>
            </a:lvl7pPr>
            <a:lvl8pPr marL="18287726" indent="0">
              <a:buNone/>
              <a:defRPr sz="5100"/>
            </a:lvl8pPr>
            <a:lvl9pPr marL="20900258" indent="0">
              <a:buNone/>
              <a:defRPr sz="51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99CAFFF-62B8-4C4B-A347-3373B3989D52}" type="datetimeFigureOut">
              <a:rPr lang="en-US" altLang="en-US"/>
              <a:pPr/>
              <a:t>3/4/2020</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60D70F4-103B-45D7-A5B4-5D2D5D014983}" type="slidenum">
              <a:rPr lang="en-US" altLang="en-US"/>
              <a:pPr/>
              <a:t>‹#›</a:t>
            </a:fld>
            <a:endParaRPr lang="en-US" altLang="en-US"/>
          </a:p>
        </p:txBody>
      </p:sp>
    </p:spTree>
    <p:extLst>
      <p:ext uri="{BB962C8B-B14F-4D97-AF65-F5344CB8AC3E}">
        <p14:creationId xmlns:p14="http://schemas.microsoft.com/office/powerpoint/2010/main" val="697683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5603202"/>
            <a:ext cx="30723840" cy="3022603"/>
          </a:xfrm>
        </p:spPr>
        <p:txBody>
          <a:bodyPr anchor="b"/>
          <a:lstStyle>
            <a:lvl1pPr algn="l">
              <a:defRPr sz="11400" b="1"/>
            </a:lvl1pPr>
          </a:lstStyle>
          <a:p>
            <a:r>
              <a:rPr lang="en-US" smtClean="0"/>
              <a:t>Click to edit Master title style</a:t>
            </a:r>
            <a:endParaRPr lang="en-US"/>
          </a:p>
        </p:txBody>
      </p:sp>
      <p:sp>
        <p:nvSpPr>
          <p:cNvPr id="3" name="Picture Placeholder 2"/>
          <p:cNvSpPr>
            <a:spLocks noGrp="1"/>
          </p:cNvSpPr>
          <p:nvPr>
            <p:ph type="pic" idx="1"/>
          </p:nvPr>
        </p:nvSpPr>
        <p:spPr>
          <a:xfrm>
            <a:off x="10036813" y="3268133"/>
            <a:ext cx="30723840" cy="21945600"/>
          </a:xfrm>
        </p:spPr>
        <p:txBody>
          <a:bodyPr rtlCol="0">
            <a:normAutofit/>
          </a:bodyPr>
          <a:lstStyle>
            <a:lvl1pPr marL="0" indent="0">
              <a:buNone/>
              <a:defRPr sz="18300"/>
            </a:lvl1pPr>
            <a:lvl2pPr marL="2612532" indent="0">
              <a:buNone/>
              <a:defRPr sz="16000"/>
            </a:lvl2pPr>
            <a:lvl3pPr marL="5225064" indent="0">
              <a:buNone/>
              <a:defRPr sz="13700"/>
            </a:lvl3pPr>
            <a:lvl4pPr marL="7837597" indent="0">
              <a:buNone/>
              <a:defRPr sz="11400"/>
            </a:lvl4pPr>
            <a:lvl5pPr marL="10450129" indent="0">
              <a:buNone/>
              <a:defRPr sz="11400"/>
            </a:lvl5pPr>
            <a:lvl6pPr marL="13062661" indent="0">
              <a:buNone/>
              <a:defRPr sz="11400"/>
            </a:lvl6pPr>
            <a:lvl7pPr marL="15675193" indent="0">
              <a:buNone/>
              <a:defRPr sz="11400"/>
            </a:lvl7pPr>
            <a:lvl8pPr marL="18287726" indent="0">
              <a:buNone/>
              <a:defRPr sz="11400"/>
            </a:lvl8pPr>
            <a:lvl9pPr marL="20900258" indent="0">
              <a:buNone/>
              <a:defRPr sz="11400"/>
            </a:lvl9pPr>
          </a:lstStyle>
          <a:p>
            <a:pPr lvl="0"/>
            <a:endParaRPr lang="en-US" noProof="0"/>
          </a:p>
        </p:txBody>
      </p:sp>
      <p:sp>
        <p:nvSpPr>
          <p:cNvPr id="4" name="Text Placeholder 3"/>
          <p:cNvSpPr>
            <a:spLocks noGrp="1"/>
          </p:cNvSpPr>
          <p:nvPr>
            <p:ph type="body" sz="half" idx="2"/>
          </p:nvPr>
        </p:nvSpPr>
        <p:spPr>
          <a:xfrm>
            <a:off x="10036813" y="28625805"/>
            <a:ext cx="30723840" cy="4292597"/>
          </a:xfrm>
        </p:spPr>
        <p:txBody>
          <a:bodyPr/>
          <a:lstStyle>
            <a:lvl1pPr marL="0" indent="0">
              <a:buNone/>
              <a:defRPr sz="8000"/>
            </a:lvl1pPr>
            <a:lvl2pPr marL="2612532" indent="0">
              <a:buNone/>
              <a:defRPr sz="6900"/>
            </a:lvl2pPr>
            <a:lvl3pPr marL="5225064" indent="0">
              <a:buNone/>
              <a:defRPr sz="5700"/>
            </a:lvl3pPr>
            <a:lvl4pPr marL="7837597" indent="0">
              <a:buNone/>
              <a:defRPr sz="5100"/>
            </a:lvl4pPr>
            <a:lvl5pPr marL="10450129" indent="0">
              <a:buNone/>
              <a:defRPr sz="5100"/>
            </a:lvl5pPr>
            <a:lvl6pPr marL="13062661" indent="0">
              <a:buNone/>
              <a:defRPr sz="5100"/>
            </a:lvl6pPr>
            <a:lvl7pPr marL="15675193" indent="0">
              <a:buNone/>
              <a:defRPr sz="5100"/>
            </a:lvl7pPr>
            <a:lvl8pPr marL="18287726" indent="0">
              <a:buNone/>
              <a:defRPr sz="5100"/>
            </a:lvl8pPr>
            <a:lvl9pPr marL="20900258" indent="0">
              <a:buNone/>
              <a:defRPr sz="51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F3059040-F8BE-4E74-9255-F79E70369D05}" type="datetimeFigureOut">
              <a:rPr lang="en-US" altLang="en-US"/>
              <a:pPr/>
              <a:t>3/4/2020</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FFE3797-94BD-48CB-8529-F70D55894150}" type="slidenum">
              <a:rPr lang="en-US" altLang="en-US"/>
              <a:pPr/>
              <a:t>‹#›</a:t>
            </a:fld>
            <a:endParaRPr lang="en-US" altLang="en-US"/>
          </a:p>
        </p:txBody>
      </p:sp>
    </p:spTree>
    <p:extLst>
      <p:ext uri="{BB962C8B-B14F-4D97-AF65-F5344CB8AC3E}">
        <p14:creationId xmlns:p14="http://schemas.microsoft.com/office/powerpoint/2010/main" val="1936007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500D1E7-B76B-4868-B839-E1FE10EF6FF7}" type="datetimeFigureOut">
              <a:rPr lang="en-US" altLang="en-US"/>
              <a:pPr/>
              <a:t>3/4/2020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E8DCDAD-7D0C-4621-8A8A-8B65D1F6E318}" type="slidenum">
              <a:rPr lang="en-US" altLang="en-US"/>
              <a:pPr/>
              <a:t>‹#›</a:t>
            </a:fld>
            <a:endParaRPr lang="en-US" altLang="en-US"/>
          </a:p>
        </p:txBody>
      </p:sp>
    </p:spTree>
    <p:extLst>
      <p:ext uri="{BB962C8B-B14F-4D97-AF65-F5344CB8AC3E}">
        <p14:creationId xmlns:p14="http://schemas.microsoft.com/office/powerpoint/2010/main" val="9829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4640" y="1464739"/>
            <a:ext cx="11521440" cy="312081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60320" y="1464739"/>
            <a:ext cx="33710880" cy="31208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96FC760-C18D-48EC-9F86-42F62F6D6222}" type="datetimeFigureOut">
              <a:rPr lang="en-US" altLang="en-US"/>
              <a:pPr/>
              <a:t>3/4/2020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C628228-3D3F-4710-99EA-6746C6E36C4C}" type="slidenum">
              <a:rPr lang="en-US" altLang="en-US"/>
              <a:pPr/>
              <a:t>‹#›</a:t>
            </a:fld>
            <a:endParaRPr lang="en-US" altLang="en-US"/>
          </a:p>
        </p:txBody>
      </p:sp>
    </p:spTree>
    <p:extLst>
      <p:ext uri="{BB962C8B-B14F-4D97-AF65-F5344CB8AC3E}">
        <p14:creationId xmlns:p14="http://schemas.microsoft.com/office/powerpoint/2010/main" val="1764616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560638" y="1465263"/>
            <a:ext cx="4608512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22506" tIns="261253" rIns="522506" bIns="261253"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2560638" y="8534400"/>
            <a:ext cx="46085125" cy="2413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22506" tIns="261253" rIns="522506" bIns="26125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2560638" y="33901063"/>
            <a:ext cx="11947525" cy="1946275"/>
          </a:xfrm>
          <a:prstGeom prst="rect">
            <a:avLst/>
          </a:prstGeom>
        </p:spPr>
        <p:txBody>
          <a:bodyPr vert="horz" wrap="square" lIns="522506" tIns="261253" rIns="522506" bIns="261253" numCol="1" anchor="ctr" anchorCtr="0" compatLnSpc="1">
            <a:prstTxWarp prst="textNoShape">
              <a:avLst/>
            </a:prstTxWarp>
          </a:bodyPr>
          <a:lstStyle>
            <a:lvl1pPr>
              <a:defRPr sz="6900">
                <a:solidFill>
                  <a:srgbClr val="898989"/>
                </a:solidFill>
                <a:latin typeface="Calibri" panose="020F0502020204030204" pitchFamily="34" charset="0"/>
              </a:defRPr>
            </a:lvl1pPr>
          </a:lstStyle>
          <a:p>
            <a:fld id="{2592B95A-8BE8-4526-B659-C1AE13716B69}" type="datetimeFigureOut">
              <a:rPr lang="en-US" altLang="en-US"/>
              <a:pPr/>
              <a:t>3/4/2020</a:t>
            </a:fld>
            <a:endParaRPr lang="en-US" altLang="en-US"/>
          </a:p>
        </p:txBody>
      </p:sp>
      <p:sp>
        <p:nvSpPr>
          <p:cNvPr id="5" name="Footer Placeholder 4"/>
          <p:cNvSpPr>
            <a:spLocks noGrp="1"/>
          </p:cNvSpPr>
          <p:nvPr>
            <p:ph type="ftr" sz="quarter" idx="3"/>
          </p:nvPr>
        </p:nvSpPr>
        <p:spPr>
          <a:xfrm>
            <a:off x="17495838" y="33901063"/>
            <a:ext cx="16214725" cy="1946275"/>
          </a:xfrm>
          <a:prstGeom prst="rect">
            <a:avLst/>
          </a:prstGeom>
        </p:spPr>
        <p:txBody>
          <a:bodyPr vert="horz" lIns="522506" tIns="261253" rIns="522506" bIns="261253" rtlCol="0" anchor="ctr"/>
          <a:lstStyle>
            <a:lvl1pPr algn="ctr" defTabSz="5225064" fontAlgn="auto">
              <a:spcBef>
                <a:spcPts val="0"/>
              </a:spcBef>
              <a:spcAft>
                <a:spcPts val="0"/>
              </a:spcAft>
              <a:defRPr sz="690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36698238" y="33901063"/>
            <a:ext cx="11947525" cy="1946275"/>
          </a:xfrm>
          <a:prstGeom prst="rect">
            <a:avLst/>
          </a:prstGeom>
        </p:spPr>
        <p:txBody>
          <a:bodyPr vert="horz" wrap="square" lIns="522506" tIns="261253" rIns="522506" bIns="261253" numCol="1" anchor="ctr" anchorCtr="0" compatLnSpc="1">
            <a:prstTxWarp prst="textNoShape">
              <a:avLst/>
            </a:prstTxWarp>
          </a:bodyPr>
          <a:lstStyle>
            <a:lvl1pPr algn="r">
              <a:defRPr sz="6900">
                <a:solidFill>
                  <a:srgbClr val="898989"/>
                </a:solidFill>
                <a:latin typeface="Calibri" panose="020F0502020204030204" pitchFamily="34" charset="0"/>
              </a:defRPr>
            </a:lvl1pPr>
          </a:lstStyle>
          <a:p>
            <a:fld id="{1A07D07D-27EF-4131-8114-58E72822E70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224463" rtl="0" eaLnBrk="0" fontAlgn="base" hangingPunct="0">
        <a:spcBef>
          <a:spcPct val="0"/>
        </a:spcBef>
        <a:spcAft>
          <a:spcPct val="0"/>
        </a:spcAft>
        <a:defRPr sz="25100" kern="1200">
          <a:solidFill>
            <a:schemeClr val="tx1"/>
          </a:solidFill>
          <a:latin typeface="+mj-lt"/>
          <a:ea typeface="MS PGothic" panose="020B0600070205080204" pitchFamily="34" charset="-128"/>
          <a:cs typeface="+mj-cs"/>
        </a:defRPr>
      </a:lvl1pPr>
      <a:lvl2pPr algn="ctr" defTabSz="5224463" rtl="0" eaLnBrk="0" fontAlgn="base" hangingPunct="0">
        <a:spcBef>
          <a:spcPct val="0"/>
        </a:spcBef>
        <a:spcAft>
          <a:spcPct val="0"/>
        </a:spcAft>
        <a:defRPr sz="25100">
          <a:solidFill>
            <a:schemeClr val="tx1"/>
          </a:solidFill>
          <a:latin typeface="Calibri" charset="0"/>
          <a:ea typeface="MS PGothic" panose="020B0600070205080204" pitchFamily="34" charset="-128"/>
        </a:defRPr>
      </a:lvl2pPr>
      <a:lvl3pPr algn="ctr" defTabSz="5224463" rtl="0" eaLnBrk="0" fontAlgn="base" hangingPunct="0">
        <a:spcBef>
          <a:spcPct val="0"/>
        </a:spcBef>
        <a:spcAft>
          <a:spcPct val="0"/>
        </a:spcAft>
        <a:defRPr sz="25100">
          <a:solidFill>
            <a:schemeClr val="tx1"/>
          </a:solidFill>
          <a:latin typeface="Calibri" charset="0"/>
          <a:ea typeface="MS PGothic" panose="020B0600070205080204" pitchFamily="34" charset="-128"/>
        </a:defRPr>
      </a:lvl3pPr>
      <a:lvl4pPr algn="ctr" defTabSz="5224463" rtl="0" eaLnBrk="0" fontAlgn="base" hangingPunct="0">
        <a:spcBef>
          <a:spcPct val="0"/>
        </a:spcBef>
        <a:spcAft>
          <a:spcPct val="0"/>
        </a:spcAft>
        <a:defRPr sz="25100">
          <a:solidFill>
            <a:schemeClr val="tx1"/>
          </a:solidFill>
          <a:latin typeface="Calibri" charset="0"/>
          <a:ea typeface="MS PGothic" panose="020B0600070205080204" pitchFamily="34" charset="-128"/>
        </a:defRPr>
      </a:lvl4pPr>
      <a:lvl5pPr algn="ctr" defTabSz="5224463" rtl="0" eaLnBrk="0" fontAlgn="base" hangingPunct="0">
        <a:spcBef>
          <a:spcPct val="0"/>
        </a:spcBef>
        <a:spcAft>
          <a:spcPct val="0"/>
        </a:spcAft>
        <a:defRPr sz="25100">
          <a:solidFill>
            <a:schemeClr val="tx1"/>
          </a:solidFill>
          <a:latin typeface="Calibri" charset="0"/>
          <a:ea typeface="MS PGothic" panose="020B0600070205080204" pitchFamily="34" charset="-128"/>
        </a:defRPr>
      </a:lvl5pPr>
      <a:lvl6pPr marL="457200" algn="ctr" defTabSz="5224463" rtl="0" fontAlgn="base">
        <a:spcBef>
          <a:spcPct val="0"/>
        </a:spcBef>
        <a:spcAft>
          <a:spcPct val="0"/>
        </a:spcAft>
        <a:defRPr sz="25100">
          <a:solidFill>
            <a:schemeClr val="tx1"/>
          </a:solidFill>
          <a:latin typeface="Calibri" charset="0"/>
          <a:ea typeface="ＭＳ Ｐゴシック" charset="0"/>
        </a:defRPr>
      </a:lvl6pPr>
      <a:lvl7pPr marL="914400" algn="ctr" defTabSz="5224463" rtl="0" fontAlgn="base">
        <a:spcBef>
          <a:spcPct val="0"/>
        </a:spcBef>
        <a:spcAft>
          <a:spcPct val="0"/>
        </a:spcAft>
        <a:defRPr sz="25100">
          <a:solidFill>
            <a:schemeClr val="tx1"/>
          </a:solidFill>
          <a:latin typeface="Calibri" charset="0"/>
          <a:ea typeface="ＭＳ Ｐゴシック" charset="0"/>
        </a:defRPr>
      </a:lvl7pPr>
      <a:lvl8pPr marL="1371600" algn="ctr" defTabSz="5224463" rtl="0" fontAlgn="base">
        <a:spcBef>
          <a:spcPct val="0"/>
        </a:spcBef>
        <a:spcAft>
          <a:spcPct val="0"/>
        </a:spcAft>
        <a:defRPr sz="25100">
          <a:solidFill>
            <a:schemeClr val="tx1"/>
          </a:solidFill>
          <a:latin typeface="Calibri" charset="0"/>
          <a:ea typeface="ＭＳ Ｐゴシック" charset="0"/>
        </a:defRPr>
      </a:lvl8pPr>
      <a:lvl9pPr marL="1828800" algn="ctr" defTabSz="5224463" rtl="0" fontAlgn="base">
        <a:spcBef>
          <a:spcPct val="0"/>
        </a:spcBef>
        <a:spcAft>
          <a:spcPct val="0"/>
        </a:spcAft>
        <a:defRPr sz="25100">
          <a:solidFill>
            <a:schemeClr val="tx1"/>
          </a:solidFill>
          <a:latin typeface="Calibri" charset="0"/>
          <a:ea typeface="ＭＳ Ｐゴシック" charset="0"/>
        </a:defRPr>
      </a:lvl9pPr>
    </p:titleStyle>
    <p:bodyStyle>
      <a:lvl1pPr marL="1958975" indent="-1958975" algn="l" defTabSz="5224463" rtl="0" eaLnBrk="0" fontAlgn="base" hangingPunct="0">
        <a:spcBef>
          <a:spcPct val="20000"/>
        </a:spcBef>
        <a:spcAft>
          <a:spcPct val="0"/>
        </a:spcAft>
        <a:buFont typeface="Arial" panose="020B0604020202020204" pitchFamily="34" charset="0"/>
        <a:buChar char="•"/>
        <a:defRPr sz="18300" kern="1200">
          <a:solidFill>
            <a:schemeClr val="tx1"/>
          </a:solidFill>
          <a:latin typeface="+mn-lt"/>
          <a:ea typeface="MS PGothic" panose="020B0600070205080204" pitchFamily="34" charset="-128"/>
          <a:cs typeface="+mn-cs"/>
        </a:defRPr>
      </a:lvl1pPr>
      <a:lvl2pPr marL="4244975" indent="-1631950" algn="l" defTabSz="5224463" rtl="0" eaLnBrk="0" fontAlgn="base" hangingPunct="0">
        <a:spcBef>
          <a:spcPct val="20000"/>
        </a:spcBef>
        <a:spcAft>
          <a:spcPct val="0"/>
        </a:spcAft>
        <a:buFont typeface="Arial" panose="020B0604020202020204" pitchFamily="34" charset="0"/>
        <a:buChar char="–"/>
        <a:defRPr sz="16000" kern="1200">
          <a:solidFill>
            <a:schemeClr val="tx1"/>
          </a:solidFill>
          <a:latin typeface="+mn-lt"/>
          <a:ea typeface="MS PGothic" panose="020B0600070205080204" pitchFamily="34" charset="-128"/>
          <a:cs typeface="+mn-cs"/>
        </a:defRPr>
      </a:lvl2pPr>
      <a:lvl3pPr marL="6530975" indent="-1304925" algn="l" defTabSz="5224463" rtl="0" eaLnBrk="0" fontAlgn="base" hangingPunct="0">
        <a:spcBef>
          <a:spcPct val="20000"/>
        </a:spcBef>
        <a:spcAft>
          <a:spcPct val="0"/>
        </a:spcAft>
        <a:buFont typeface="Arial" panose="020B0604020202020204" pitchFamily="34" charset="0"/>
        <a:buChar char="•"/>
        <a:defRPr sz="13700" kern="1200">
          <a:solidFill>
            <a:schemeClr val="tx1"/>
          </a:solidFill>
          <a:latin typeface="+mn-lt"/>
          <a:ea typeface="MS PGothic" panose="020B0600070205080204" pitchFamily="34" charset="-128"/>
          <a:cs typeface="+mn-cs"/>
        </a:defRPr>
      </a:lvl3pPr>
      <a:lvl4pPr marL="9142413" indent="-1304925" algn="l" defTabSz="5224463" rtl="0" eaLnBrk="0" fontAlgn="base" hangingPunct="0">
        <a:spcBef>
          <a:spcPct val="20000"/>
        </a:spcBef>
        <a:spcAft>
          <a:spcPct val="0"/>
        </a:spcAft>
        <a:buFont typeface="Arial" panose="020B0604020202020204" pitchFamily="34" charset="0"/>
        <a:buChar char="–"/>
        <a:defRPr sz="11400" kern="1200">
          <a:solidFill>
            <a:schemeClr val="tx1"/>
          </a:solidFill>
          <a:latin typeface="+mn-lt"/>
          <a:ea typeface="MS PGothic" panose="020B0600070205080204" pitchFamily="34" charset="-128"/>
          <a:cs typeface="+mn-cs"/>
        </a:defRPr>
      </a:lvl4pPr>
      <a:lvl5pPr marL="11755438" indent="-1304925" algn="l" defTabSz="5224463" rtl="0" eaLnBrk="0" fontAlgn="base" hangingPunct="0">
        <a:spcBef>
          <a:spcPct val="20000"/>
        </a:spcBef>
        <a:spcAft>
          <a:spcPct val="0"/>
        </a:spcAft>
        <a:buFont typeface="Arial" panose="020B0604020202020204" pitchFamily="34" charset="0"/>
        <a:buChar char="»"/>
        <a:defRPr sz="11400" kern="1200">
          <a:solidFill>
            <a:schemeClr val="tx1"/>
          </a:solidFill>
          <a:latin typeface="+mn-lt"/>
          <a:ea typeface="MS PGothic" panose="020B0600070205080204" pitchFamily="34" charset="-128"/>
          <a:cs typeface="+mn-cs"/>
        </a:defRPr>
      </a:lvl5pPr>
      <a:lvl6pPr marL="14368927" indent="-1306266" algn="l" defTabSz="5225064" rtl="0" eaLnBrk="1" latinLnBrk="0" hangingPunct="1">
        <a:spcBef>
          <a:spcPct val="20000"/>
        </a:spcBef>
        <a:buFont typeface="Arial" pitchFamily="34" charset="0"/>
        <a:buChar char="•"/>
        <a:defRPr sz="11400" kern="1200">
          <a:solidFill>
            <a:schemeClr val="tx1"/>
          </a:solidFill>
          <a:latin typeface="+mn-lt"/>
          <a:ea typeface="+mn-ea"/>
          <a:cs typeface="+mn-cs"/>
        </a:defRPr>
      </a:lvl6pPr>
      <a:lvl7pPr marL="16981460" indent="-1306266" algn="l" defTabSz="5225064" rtl="0" eaLnBrk="1" latinLnBrk="0" hangingPunct="1">
        <a:spcBef>
          <a:spcPct val="20000"/>
        </a:spcBef>
        <a:buFont typeface="Arial" pitchFamily="34" charset="0"/>
        <a:buChar char="•"/>
        <a:defRPr sz="11400" kern="1200">
          <a:solidFill>
            <a:schemeClr val="tx1"/>
          </a:solidFill>
          <a:latin typeface="+mn-lt"/>
          <a:ea typeface="+mn-ea"/>
          <a:cs typeface="+mn-cs"/>
        </a:defRPr>
      </a:lvl7pPr>
      <a:lvl8pPr marL="19593992" indent="-1306266" algn="l" defTabSz="5225064" rtl="0" eaLnBrk="1" latinLnBrk="0" hangingPunct="1">
        <a:spcBef>
          <a:spcPct val="20000"/>
        </a:spcBef>
        <a:buFont typeface="Arial" pitchFamily="34" charset="0"/>
        <a:buChar char="•"/>
        <a:defRPr sz="11400" kern="1200">
          <a:solidFill>
            <a:schemeClr val="tx1"/>
          </a:solidFill>
          <a:latin typeface="+mn-lt"/>
          <a:ea typeface="+mn-ea"/>
          <a:cs typeface="+mn-cs"/>
        </a:defRPr>
      </a:lvl8pPr>
      <a:lvl9pPr marL="22206524" indent="-1306266" algn="l" defTabSz="5225064" rtl="0" eaLnBrk="1" latinLnBrk="0" hangingPunct="1">
        <a:spcBef>
          <a:spcPct val="20000"/>
        </a:spcBef>
        <a:buFont typeface="Arial" pitchFamily="34" charset="0"/>
        <a:buChar char="•"/>
        <a:defRPr sz="11400" kern="1200">
          <a:solidFill>
            <a:schemeClr val="tx1"/>
          </a:solidFill>
          <a:latin typeface="+mn-lt"/>
          <a:ea typeface="+mn-ea"/>
          <a:cs typeface="+mn-cs"/>
        </a:defRPr>
      </a:lvl9pPr>
    </p:bodyStyle>
    <p:otherStyle>
      <a:defPPr>
        <a:defRPr lang="en-US"/>
      </a:defPPr>
      <a:lvl1pPr marL="0" algn="l" defTabSz="5225064" rtl="0" eaLnBrk="1" latinLnBrk="0" hangingPunct="1">
        <a:defRPr sz="10300" kern="1200">
          <a:solidFill>
            <a:schemeClr val="tx1"/>
          </a:solidFill>
          <a:latin typeface="+mn-lt"/>
          <a:ea typeface="+mn-ea"/>
          <a:cs typeface="+mn-cs"/>
        </a:defRPr>
      </a:lvl1pPr>
      <a:lvl2pPr marL="2612532" algn="l" defTabSz="5225064" rtl="0" eaLnBrk="1" latinLnBrk="0" hangingPunct="1">
        <a:defRPr sz="10300" kern="1200">
          <a:solidFill>
            <a:schemeClr val="tx1"/>
          </a:solidFill>
          <a:latin typeface="+mn-lt"/>
          <a:ea typeface="+mn-ea"/>
          <a:cs typeface="+mn-cs"/>
        </a:defRPr>
      </a:lvl2pPr>
      <a:lvl3pPr marL="5225064" algn="l" defTabSz="5225064" rtl="0" eaLnBrk="1" latinLnBrk="0" hangingPunct="1">
        <a:defRPr sz="10300" kern="1200">
          <a:solidFill>
            <a:schemeClr val="tx1"/>
          </a:solidFill>
          <a:latin typeface="+mn-lt"/>
          <a:ea typeface="+mn-ea"/>
          <a:cs typeface="+mn-cs"/>
        </a:defRPr>
      </a:lvl3pPr>
      <a:lvl4pPr marL="7837597" algn="l" defTabSz="5225064" rtl="0" eaLnBrk="1" latinLnBrk="0" hangingPunct="1">
        <a:defRPr sz="10300" kern="1200">
          <a:solidFill>
            <a:schemeClr val="tx1"/>
          </a:solidFill>
          <a:latin typeface="+mn-lt"/>
          <a:ea typeface="+mn-ea"/>
          <a:cs typeface="+mn-cs"/>
        </a:defRPr>
      </a:lvl4pPr>
      <a:lvl5pPr marL="10450129" algn="l" defTabSz="5225064" rtl="0" eaLnBrk="1" latinLnBrk="0" hangingPunct="1">
        <a:defRPr sz="10300" kern="1200">
          <a:solidFill>
            <a:schemeClr val="tx1"/>
          </a:solidFill>
          <a:latin typeface="+mn-lt"/>
          <a:ea typeface="+mn-ea"/>
          <a:cs typeface="+mn-cs"/>
        </a:defRPr>
      </a:lvl5pPr>
      <a:lvl6pPr marL="13062661" algn="l" defTabSz="5225064" rtl="0" eaLnBrk="1" latinLnBrk="0" hangingPunct="1">
        <a:defRPr sz="10300" kern="1200">
          <a:solidFill>
            <a:schemeClr val="tx1"/>
          </a:solidFill>
          <a:latin typeface="+mn-lt"/>
          <a:ea typeface="+mn-ea"/>
          <a:cs typeface="+mn-cs"/>
        </a:defRPr>
      </a:lvl6pPr>
      <a:lvl7pPr marL="15675193" algn="l" defTabSz="5225064" rtl="0" eaLnBrk="1" latinLnBrk="0" hangingPunct="1">
        <a:defRPr sz="10300" kern="1200">
          <a:solidFill>
            <a:schemeClr val="tx1"/>
          </a:solidFill>
          <a:latin typeface="+mn-lt"/>
          <a:ea typeface="+mn-ea"/>
          <a:cs typeface="+mn-cs"/>
        </a:defRPr>
      </a:lvl7pPr>
      <a:lvl8pPr marL="18287726" algn="l" defTabSz="5225064" rtl="0" eaLnBrk="1" latinLnBrk="0" hangingPunct="1">
        <a:defRPr sz="10300" kern="1200">
          <a:solidFill>
            <a:schemeClr val="tx1"/>
          </a:solidFill>
          <a:latin typeface="+mn-lt"/>
          <a:ea typeface="+mn-ea"/>
          <a:cs typeface="+mn-cs"/>
        </a:defRPr>
      </a:lvl8pPr>
      <a:lvl9pPr marL="20900258" algn="l" defTabSz="5225064" rtl="0" eaLnBrk="1" latinLnBrk="0" hangingPunct="1">
        <a:defRPr sz="10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3"/>
          <p:cNvSpPr txBox="1">
            <a:spLocks noChangeArrowheads="1"/>
          </p:cNvSpPr>
          <p:nvPr/>
        </p:nvSpPr>
        <p:spPr bwMode="auto">
          <a:xfrm>
            <a:off x="9823450" y="969963"/>
            <a:ext cx="3178175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pPr>
            <a:r>
              <a:rPr lang="en-US" altLang="en-US" sz="11000">
                <a:latin typeface="Calibri" panose="020F0502020204030204" pitchFamily="34" charset="0"/>
              </a:rPr>
              <a:t>Your Title Here</a:t>
            </a:r>
            <a:endParaRPr lang="en-US" altLang="en-US" sz="11000">
              <a:latin typeface="Impact" panose="020B0806030902050204" pitchFamily="34" charset="0"/>
            </a:endParaRPr>
          </a:p>
        </p:txBody>
      </p:sp>
      <p:sp>
        <p:nvSpPr>
          <p:cNvPr id="14338" name="TextBox 4"/>
          <p:cNvSpPr txBox="1">
            <a:spLocks noChangeArrowheads="1"/>
          </p:cNvSpPr>
          <p:nvPr/>
        </p:nvSpPr>
        <p:spPr bwMode="auto">
          <a:xfrm>
            <a:off x="8153400" y="4156075"/>
            <a:ext cx="358140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pPr>
            <a:r>
              <a:rPr lang="en-US" altLang="en-US" sz="7200" dirty="0">
                <a:latin typeface="Calibri" panose="020F0502020204030204" pitchFamily="34" charset="0"/>
              </a:rPr>
              <a:t>Last name, First Name</a:t>
            </a:r>
          </a:p>
          <a:p>
            <a:pPr algn="ctr" eaLnBrk="1" hangingPunct="1"/>
            <a:r>
              <a:rPr lang="en-US" altLang="en-US" sz="5400" dirty="0">
                <a:latin typeface="Calibri" panose="020F0502020204030204" pitchFamily="34" charset="0"/>
              </a:rPr>
              <a:t>Department </a:t>
            </a:r>
            <a:r>
              <a:rPr lang="en-US" altLang="en-US" sz="5400" dirty="0" smtClean="0">
                <a:latin typeface="Calibri" panose="020F0502020204030204" pitchFamily="34" charset="0"/>
              </a:rPr>
              <a:t>of </a:t>
            </a:r>
            <a:r>
              <a:rPr lang="en-US" altLang="en-US" sz="5400" dirty="0">
                <a:latin typeface="Calibri" panose="020F0502020204030204" pitchFamily="34" charset="0"/>
              </a:rPr>
              <a:t>Medicine, </a:t>
            </a:r>
            <a:r>
              <a:rPr lang="en-US" altLang="en-US" sz="5400" dirty="0" err="1">
                <a:latin typeface="Calibri" panose="020F0502020204030204" pitchFamily="34" charset="0"/>
              </a:rPr>
              <a:t>Etc</a:t>
            </a:r>
            <a:r>
              <a:rPr lang="en-US" altLang="en-US" sz="5400" dirty="0">
                <a:latin typeface="Calibri" panose="020F0502020204030204" pitchFamily="34" charset="0"/>
              </a:rPr>
              <a:t> </a:t>
            </a:r>
            <a:r>
              <a:rPr lang="en-US" altLang="en-US" sz="5400" dirty="0" err="1">
                <a:latin typeface="Calibri" panose="020F0502020204030204" pitchFamily="34" charset="0"/>
              </a:rPr>
              <a:t>etc</a:t>
            </a:r>
            <a:endParaRPr lang="en-US" altLang="en-US" sz="9600" dirty="0">
              <a:latin typeface="Calibri" panose="020F0502020204030204" pitchFamily="34" charset="0"/>
            </a:endParaRPr>
          </a:p>
        </p:txBody>
      </p:sp>
      <p:sp>
        <p:nvSpPr>
          <p:cNvPr id="14339" name="Text Box 26"/>
          <p:cNvSpPr txBox="1">
            <a:spLocks noChangeArrowheads="1"/>
          </p:cNvSpPr>
          <p:nvPr/>
        </p:nvSpPr>
        <p:spPr bwMode="auto">
          <a:xfrm>
            <a:off x="35329813" y="34101088"/>
            <a:ext cx="14895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434013" eaLnBrk="0" hangingPunct="0">
              <a:defRPr sz="10300">
                <a:solidFill>
                  <a:schemeClr val="tx1"/>
                </a:solidFill>
                <a:latin typeface="Arial" panose="020B0604020202020204" pitchFamily="34" charset="0"/>
                <a:ea typeface="MS PGothic" panose="020B0600070205080204" pitchFamily="34" charset="-128"/>
              </a:defRPr>
            </a:lvl1pPr>
            <a:lvl2pPr marL="742950" indent="-285750" defTabSz="5434013" eaLnBrk="0" hangingPunct="0">
              <a:defRPr sz="10300">
                <a:solidFill>
                  <a:schemeClr val="tx1"/>
                </a:solidFill>
                <a:latin typeface="Arial" panose="020B0604020202020204" pitchFamily="34" charset="0"/>
                <a:ea typeface="MS PGothic" panose="020B0600070205080204" pitchFamily="34" charset="-128"/>
              </a:defRPr>
            </a:lvl2pPr>
            <a:lvl3pPr marL="1143000" indent="-228600" defTabSz="5434013" eaLnBrk="0" hangingPunct="0">
              <a:defRPr sz="10300">
                <a:solidFill>
                  <a:schemeClr val="tx1"/>
                </a:solidFill>
                <a:latin typeface="Arial" panose="020B0604020202020204" pitchFamily="34" charset="0"/>
                <a:ea typeface="MS PGothic" panose="020B0600070205080204" pitchFamily="34" charset="-128"/>
              </a:defRPr>
            </a:lvl3pPr>
            <a:lvl4pPr marL="1600200" indent="-228600" defTabSz="5434013" eaLnBrk="0" hangingPunct="0">
              <a:defRPr sz="10300">
                <a:solidFill>
                  <a:schemeClr val="tx1"/>
                </a:solidFill>
                <a:latin typeface="Arial" panose="020B0604020202020204" pitchFamily="34" charset="0"/>
                <a:ea typeface="MS PGothic" panose="020B0600070205080204" pitchFamily="34" charset="-128"/>
              </a:defRPr>
            </a:lvl4pPr>
            <a:lvl5pPr marL="2057400" indent="-228600" defTabSz="5434013"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eaLnBrk="1" hangingPunct="1"/>
            <a:r>
              <a:rPr lang="en-US" altLang="en-US" sz="3600">
                <a:latin typeface="Calibri" panose="020F0502020204030204" pitchFamily="34" charset="0"/>
              </a:rPr>
              <a:t>Funded by:  VA Research Service Award Number etc etc etc</a:t>
            </a:r>
          </a:p>
        </p:txBody>
      </p:sp>
      <p:sp>
        <p:nvSpPr>
          <p:cNvPr id="14340" name="Rectangle 4"/>
          <p:cNvSpPr>
            <a:spLocks noChangeArrowheads="1"/>
          </p:cNvSpPr>
          <p:nvPr/>
        </p:nvSpPr>
        <p:spPr bwMode="auto">
          <a:xfrm>
            <a:off x="1165225" y="8050213"/>
            <a:ext cx="15340013"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just" eaLnBrk="1" hangingPunct="1"/>
            <a:r>
              <a:rPr lang="en-US" altLang="en-US" sz="6000" b="1">
                <a:latin typeface="Calibri" panose="020F0502020204030204" pitchFamily="34" charset="0"/>
              </a:rPr>
              <a:t>Introduction</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"Lorem ipsum dolor sit amet, consectetur adipisicing elit, sed do eiusmod tempor incididunt ut labore</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 et dolore magna aliqua. Ut enim ad minim veniam, quis nostrud exercitation ullamco laboris nisi ut aliquip ex </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ea commodo consequat. Duis aute irure dolor in reprehenderit in voluptate velit esse cillum dolore eu fugiat </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nulla pariatur. Excepteur sint occaecat cupidatat non</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 proident, sunt in culpa qui officia deserunt mollit anim id est laborum.</a:t>
            </a:r>
            <a:r>
              <a:rPr lang="ja-JP" altLang="en-US" sz="3200">
                <a:latin typeface="Calibri" panose="020F0502020204030204" pitchFamily="34" charset="0"/>
              </a:rPr>
              <a:t>“</a:t>
            </a:r>
            <a:endParaRPr lang="en-US" altLang="ja-JP" sz="3200">
              <a:latin typeface="Calibri" panose="020F0502020204030204" pitchFamily="34" charset="0"/>
            </a:endParaRPr>
          </a:p>
          <a:p>
            <a:pPr algn="just" eaLnBrk="1" hangingPunct="1">
              <a:spcBef>
                <a:spcPts val="600"/>
              </a:spcBef>
              <a:buFont typeface="Arial" panose="020B0604020202020204" pitchFamily="34" charset="0"/>
              <a:buChar char="•"/>
            </a:pPr>
            <a:endParaRPr lang="en-US" altLang="en-US" sz="3200">
              <a:latin typeface="Calibri" panose="020F0502020204030204" pitchFamily="34" charset="0"/>
            </a:endParaRPr>
          </a:p>
        </p:txBody>
      </p:sp>
      <p:sp>
        <p:nvSpPr>
          <p:cNvPr id="14341" name="Text Box 24"/>
          <p:cNvSpPr txBox="1">
            <a:spLocks noChangeArrowheads="1"/>
          </p:cNvSpPr>
          <p:nvPr/>
        </p:nvSpPr>
        <p:spPr bwMode="auto">
          <a:xfrm>
            <a:off x="1209675" y="27525663"/>
            <a:ext cx="15343188"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434013" eaLnBrk="0" hangingPunct="0">
              <a:defRPr sz="10300">
                <a:solidFill>
                  <a:schemeClr val="tx1"/>
                </a:solidFill>
                <a:latin typeface="Arial" panose="020B0604020202020204" pitchFamily="34" charset="0"/>
                <a:ea typeface="MS PGothic" panose="020B0600070205080204" pitchFamily="34" charset="-128"/>
              </a:defRPr>
            </a:lvl1pPr>
            <a:lvl2pPr marL="742950" indent="-285750" defTabSz="5434013" eaLnBrk="0" hangingPunct="0">
              <a:defRPr sz="10300">
                <a:solidFill>
                  <a:schemeClr val="tx1"/>
                </a:solidFill>
                <a:latin typeface="Arial" panose="020B0604020202020204" pitchFamily="34" charset="0"/>
                <a:ea typeface="MS PGothic" panose="020B0600070205080204" pitchFamily="34" charset="-128"/>
              </a:defRPr>
            </a:lvl2pPr>
            <a:lvl3pPr marL="1143000" indent="-228600" defTabSz="5434013" eaLnBrk="0" hangingPunct="0">
              <a:defRPr sz="10300">
                <a:solidFill>
                  <a:schemeClr val="tx1"/>
                </a:solidFill>
                <a:latin typeface="Arial" panose="020B0604020202020204" pitchFamily="34" charset="0"/>
                <a:ea typeface="MS PGothic" panose="020B0600070205080204" pitchFamily="34" charset="-128"/>
              </a:defRPr>
            </a:lvl3pPr>
            <a:lvl4pPr marL="1600200" indent="-228600" defTabSz="5434013" eaLnBrk="0" hangingPunct="0">
              <a:defRPr sz="10300">
                <a:solidFill>
                  <a:schemeClr val="tx1"/>
                </a:solidFill>
                <a:latin typeface="Arial" panose="020B0604020202020204" pitchFamily="34" charset="0"/>
                <a:ea typeface="MS PGothic" panose="020B0600070205080204" pitchFamily="34" charset="-128"/>
              </a:defRPr>
            </a:lvl4pPr>
            <a:lvl5pPr marL="2057400" indent="-228600" defTabSz="5434013"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just" eaLnBrk="1" hangingPunct="1"/>
            <a:r>
              <a:rPr lang="en-US" altLang="en-US" sz="6000" b="1">
                <a:latin typeface="Calibri" panose="020F0502020204030204" pitchFamily="34" charset="0"/>
              </a:rPr>
              <a:t>Methods</a:t>
            </a:r>
            <a:endParaRPr lang="en-US" altLang="en-US" sz="6000">
              <a:latin typeface="Calibri" panose="020F0502020204030204" pitchFamily="34" charset="0"/>
            </a:endParaRP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"Lorem ipsum dolor sit amet, consectetur adipisicing elit, sed do eiusmod tempor incididunt ut labore</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 et dolore magna aliqua. Ut enim ad minim veniam, quis nostrud exercitation ullamco laboris nisi ut aliquip ex </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ea commodo consequat. Duis aute irure dolor in reprehenderit in voluptate velit esse cillum dolore eu fugiat </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nulla pariatur. Excepteur sint occaecat cupidatat non</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 proident, sunt in culpa qui officia deserunt mollit anim id est laborum.</a:t>
            </a:r>
            <a:r>
              <a:rPr lang="ja-JP" altLang="en-US" sz="3200">
                <a:latin typeface="Calibri" panose="020F0502020204030204" pitchFamily="34" charset="0"/>
              </a:rPr>
              <a:t>“</a:t>
            </a:r>
            <a:endParaRPr lang="en-US" altLang="en-US" sz="3200">
              <a:latin typeface="Calibri" panose="020F0502020204030204" pitchFamily="34" charset="0"/>
            </a:endParaRPr>
          </a:p>
        </p:txBody>
      </p:sp>
      <p:sp>
        <p:nvSpPr>
          <p:cNvPr id="14342" name="TextBox 463"/>
          <p:cNvSpPr txBox="1">
            <a:spLocks noChangeArrowheads="1"/>
          </p:cNvSpPr>
          <p:nvPr/>
        </p:nvSpPr>
        <p:spPr bwMode="auto">
          <a:xfrm>
            <a:off x="1165225" y="24312563"/>
            <a:ext cx="15343188"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just" eaLnBrk="1" hangingPunct="1"/>
            <a:r>
              <a:rPr lang="en-US" altLang="en-US" sz="3200" b="1">
                <a:latin typeface="Calibri" panose="020F0502020204030204" pitchFamily="34" charset="0"/>
              </a:rPr>
              <a:t>Figure 1. Lorem ipsum dolor sit amet, consectetur adipisicing elit, sed do eiusmod. </a:t>
            </a:r>
          </a:p>
          <a:p>
            <a:pPr algn="just" eaLnBrk="1" hangingPunct="1"/>
            <a:r>
              <a:rPr lang="en-US" altLang="en-US" sz="3200" b="1">
                <a:latin typeface="Calibri" panose="020F0502020204030204" pitchFamily="34" charset="0"/>
              </a:rPr>
              <a:t>A)</a:t>
            </a:r>
            <a:r>
              <a:rPr lang="en-US" altLang="en-US" sz="3200">
                <a:latin typeface="Calibri" panose="020F0502020204030204" pitchFamily="34" charset="0"/>
              </a:rPr>
              <a:t> "Lorem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a:t>
            </a:r>
            <a:endParaRPr lang="en-US" altLang="en-US" sz="900">
              <a:latin typeface="Calibri" panose="020F0502020204030204" pitchFamily="34" charset="0"/>
            </a:endParaRPr>
          </a:p>
        </p:txBody>
      </p:sp>
      <p:sp>
        <p:nvSpPr>
          <p:cNvPr id="15" name="Text Box 13"/>
          <p:cNvSpPr txBox="1">
            <a:spLocks noChangeArrowheads="1"/>
          </p:cNvSpPr>
          <p:nvPr/>
        </p:nvSpPr>
        <p:spPr bwMode="auto">
          <a:xfrm>
            <a:off x="35590163" y="21501100"/>
            <a:ext cx="14895512" cy="12788900"/>
          </a:xfrm>
          <a:prstGeom prst="rect">
            <a:avLst/>
          </a:prstGeom>
          <a:noFill/>
          <a:ln w="9525">
            <a:noFill/>
            <a:miter lim="800000"/>
            <a:headEnd/>
            <a:tailEnd/>
          </a:ln>
        </p:spPr>
        <p:txBody>
          <a:bodyPr>
            <a:spAutoFit/>
          </a:bodyPr>
          <a:lstStyle/>
          <a:p>
            <a:pPr algn="just" defTabSz="5434013" fontAlgn="auto">
              <a:spcBef>
                <a:spcPts val="600"/>
              </a:spcBef>
              <a:spcAft>
                <a:spcPts val="0"/>
              </a:spcAft>
              <a:defRPr/>
            </a:pPr>
            <a:r>
              <a:rPr lang="en-US" sz="6000" b="1" dirty="0">
                <a:latin typeface="+mn-lt"/>
                <a:ea typeface="+mn-ea"/>
              </a:rPr>
              <a:t>References</a:t>
            </a:r>
            <a:endParaRPr lang="en-US" sz="3200" dirty="0">
              <a:latin typeface="Calibri" pitchFamily="34" charset="0"/>
              <a:ea typeface="+mn-ea"/>
            </a:endParaRPr>
          </a:p>
          <a:p>
            <a:pPr marL="457200" indent="-457200" defTabSz="5225064" fontAlgn="auto">
              <a:spcBef>
                <a:spcPts val="600"/>
              </a:spcBef>
              <a:spcAft>
                <a:spcPts val="0"/>
              </a:spcAft>
              <a:buFont typeface="Arial" charset="0"/>
              <a:buAutoNum type="arabicPeriod"/>
              <a:defRPr/>
            </a:pPr>
            <a:r>
              <a:rPr lang="en-US" sz="2800" dirty="0">
                <a:latin typeface="+mn-lt"/>
                <a:ea typeface="+mn-ea"/>
              </a:rPr>
              <a:t>Jet </a:t>
            </a:r>
            <a:r>
              <a:rPr lang="en-US" sz="2800" dirty="0" err="1">
                <a:latin typeface="+mn-lt"/>
                <a:ea typeface="+mn-ea"/>
              </a:rPr>
              <a:t>dolore</a:t>
            </a:r>
            <a:r>
              <a:rPr lang="en-US" sz="2800" dirty="0">
                <a:latin typeface="+mn-lt"/>
                <a:ea typeface="+mn-ea"/>
              </a:rPr>
              <a:t> magna </a:t>
            </a:r>
            <a:r>
              <a:rPr lang="en-US" sz="2800" dirty="0" err="1">
                <a:latin typeface="+mn-lt"/>
                <a:ea typeface="+mn-ea"/>
              </a:rPr>
              <a:t>aliqua</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enim</a:t>
            </a:r>
            <a:r>
              <a:rPr lang="en-US" sz="2800" dirty="0">
                <a:latin typeface="+mn-lt"/>
                <a:ea typeface="+mn-ea"/>
              </a:rPr>
              <a:t> ad minim </a:t>
            </a:r>
            <a:r>
              <a:rPr lang="en-US" sz="2800" dirty="0" err="1">
                <a:latin typeface="+mn-lt"/>
                <a:ea typeface="+mn-ea"/>
              </a:rPr>
              <a:t>veniam</a:t>
            </a:r>
            <a:r>
              <a:rPr lang="en-US" sz="2800" dirty="0">
                <a:latin typeface="+mn-lt"/>
                <a:ea typeface="+mn-ea"/>
              </a:rPr>
              <a:t>, </a:t>
            </a:r>
            <a:r>
              <a:rPr lang="en-US" sz="2800" dirty="0" err="1">
                <a:latin typeface="+mn-lt"/>
                <a:ea typeface="+mn-ea"/>
              </a:rPr>
              <a:t>quis</a:t>
            </a:r>
            <a:r>
              <a:rPr lang="en-US" sz="2800" dirty="0">
                <a:latin typeface="+mn-lt"/>
                <a:ea typeface="+mn-ea"/>
              </a:rPr>
              <a:t> </a:t>
            </a:r>
            <a:r>
              <a:rPr lang="en-US" sz="2800" dirty="0" err="1">
                <a:latin typeface="+mn-lt"/>
                <a:ea typeface="+mn-ea"/>
              </a:rPr>
              <a:t>nostrud</a:t>
            </a:r>
            <a:r>
              <a:rPr lang="en-US" sz="2800" dirty="0">
                <a:latin typeface="+mn-lt"/>
                <a:ea typeface="+mn-ea"/>
              </a:rPr>
              <a:t> exercitation </a:t>
            </a:r>
            <a:r>
              <a:rPr lang="en-US" sz="2800" dirty="0" err="1">
                <a:latin typeface="+mn-lt"/>
                <a:ea typeface="+mn-ea"/>
              </a:rPr>
              <a:t>ullamco</a:t>
            </a:r>
            <a:r>
              <a:rPr lang="en-US" sz="2800" dirty="0">
                <a:latin typeface="+mn-lt"/>
                <a:ea typeface="+mn-ea"/>
              </a:rPr>
              <a:t> </a:t>
            </a:r>
            <a:r>
              <a:rPr lang="en-US" sz="2800" dirty="0" err="1">
                <a:latin typeface="+mn-lt"/>
                <a:ea typeface="+mn-ea"/>
              </a:rPr>
              <a:t>laboris</a:t>
            </a:r>
            <a:r>
              <a:rPr lang="en-US" sz="2800" dirty="0">
                <a:latin typeface="+mn-lt"/>
                <a:ea typeface="+mn-ea"/>
              </a:rPr>
              <a:t> nisi </a:t>
            </a:r>
            <a:r>
              <a:rPr lang="en-US" sz="2800" dirty="0" err="1">
                <a:latin typeface="+mn-lt"/>
                <a:ea typeface="+mn-ea"/>
              </a:rPr>
              <a:t>ut</a:t>
            </a:r>
            <a:r>
              <a:rPr lang="en-US" sz="2800" dirty="0">
                <a:latin typeface="+mn-lt"/>
                <a:ea typeface="+mn-ea"/>
              </a:rPr>
              <a:t> </a:t>
            </a:r>
            <a:r>
              <a:rPr lang="en-US" sz="2800" dirty="0" err="1">
                <a:latin typeface="+mn-lt"/>
                <a:ea typeface="+mn-ea"/>
              </a:rPr>
              <a:t>aliquip</a:t>
            </a:r>
            <a:r>
              <a:rPr lang="en-US" sz="2800" dirty="0">
                <a:latin typeface="+mn-lt"/>
                <a:ea typeface="+mn-ea"/>
              </a:rPr>
              <a:t> ex </a:t>
            </a:r>
          </a:p>
          <a:p>
            <a:pPr marL="457200" indent="-457200" defTabSz="5225064" fontAlgn="auto">
              <a:spcBef>
                <a:spcPts val="600"/>
              </a:spcBef>
              <a:spcAft>
                <a:spcPts val="0"/>
              </a:spcAft>
              <a:buFont typeface="Arial" charset="0"/>
              <a:buAutoNum type="arabicPeriod"/>
              <a:defRPr/>
            </a:pPr>
            <a:r>
              <a:rPr lang="en-US" sz="2800" dirty="0">
                <a:latin typeface="+mn-lt"/>
                <a:ea typeface="+mn-ea"/>
              </a:rPr>
              <a:t>"</a:t>
            </a:r>
            <a:r>
              <a:rPr lang="en-US" sz="2800" dirty="0" err="1">
                <a:latin typeface="+mn-lt"/>
                <a:ea typeface="+mn-ea"/>
              </a:rPr>
              <a:t>Lorem</a:t>
            </a:r>
            <a:r>
              <a:rPr lang="en-US" sz="2800" dirty="0">
                <a:latin typeface="+mn-lt"/>
                <a:ea typeface="+mn-ea"/>
              </a:rPr>
              <a:t> </a:t>
            </a:r>
            <a:r>
              <a:rPr lang="en-US" sz="2800" dirty="0" err="1">
                <a:latin typeface="+mn-lt"/>
                <a:ea typeface="+mn-ea"/>
              </a:rPr>
              <a:t>ipsum</a:t>
            </a:r>
            <a:r>
              <a:rPr lang="en-US" sz="2800" dirty="0">
                <a:latin typeface="+mn-lt"/>
                <a:ea typeface="+mn-ea"/>
              </a:rPr>
              <a:t> dolor sit </a:t>
            </a:r>
            <a:r>
              <a:rPr lang="en-US" sz="2800" dirty="0" err="1">
                <a:latin typeface="+mn-lt"/>
                <a:ea typeface="+mn-ea"/>
              </a:rPr>
              <a:t>amet</a:t>
            </a:r>
            <a:r>
              <a:rPr lang="en-US" sz="2800" dirty="0">
                <a:latin typeface="+mn-lt"/>
                <a:ea typeface="+mn-ea"/>
              </a:rPr>
              <a:t>, </a:t>
            </a:r>
            <a:r>
              <a:rPr lang="en-US" sz="2800" dirty="0" err="1">
                <a:latin typeface="+mn-lt"/>
                <a:ea typeface="+mn-ea"/>
              </a:rPr>
              <a:t>consectetur</a:t>
            </a:r>
            <a:r>
              <a:rPr lang="en-US" sz="2800" dirty="0">
                <a:latin typeface="+mn-lt"/>
                <a:ea typeface="+mn-ea"/>
              </a:rPr>
              <a:t> </a:t>
            </a:r>
            <a:r>
              <a:rPr lang="en-US" sz="2800" dirty="0" err="1">
                <a:latin typeface="+mn-lt"/>
                <a:ea typeface="+mn-ea"/>
              </a:rPr>
              <a:t>adipisicing</a:t>
            </a:r>
            <a:r>
              <a:rPr lang="en-US" sz="2800" dirty="0">
                <a:latin typeface="+mn-lt"/>
                <a:ea typeface="+mn-ea"/>
              </a:rPr>
              <a:t> </a:t>
            </a:r>
            <a:r>
              <a:rPr lang="en-US" sz="2800" dirty="0" err="1">
                <a:latin typeface="+mn-lt"/>
                <a:ea typeface="+mn-ea"/>
              </a:rPr>
              <a:t>elit</a:t>
            </a:r>
            <a:r>
              <a:rPr lang="en-US" sz="2800" dirty="0">
                <a:latin typeface="+mn-lt"/>
                <a:ea typeface="+mn-ea"/>
              </a:rPr>
              <a:t>, </a:t>
            </a:r>
            <a:r>
              <a:rPr lang="en-US" sz="2800" dirty="0" err="1">
                <a:latin typeface="+mn-lt"/>
                <a:ea typeface="+mn-ea"/>
              </a:rPr>
              <a:t>sed</a:t>
            </a:r>
            <a:r>
              <a:rPr lang="en-US" sz="2800" dirty="0">
                <a:latin typeface="+mn-lt"/>
                <a:ea typeface="+mn-ea"/>
              </a:rPr>
              <a:t> do </a:t>
            </a:r>
            <a:r>
              <a:rPr lang="en-US" sz="2800" dirty="0" err="1">
                <a:latin typeface="+mn-lt"/>
                <a:ea typeface="+mn-ea"/>
              </a:rPr>
              <a:t>eiusmod</a:t>
            </a:r>
            <a:r>
              <a:rPr lang="en-US" sz="2800" dirty="0">
                <a:latin typeface="+mn-lt"/>
                <a:ea typeface="+mn-ea"/>
              </a:rPr>
              <a:t> </a:t>
            </a:r>
            <a:r>
              <a:rPr lang="en-US" sz="2800" dirty="0" err="1">
                <a:latin typeface="+mn-lt"/>
                <a:ea typeface="+mn-ea"/>
              </a:rPr>
              <a:t>tempor</a:t>
            </a:r>
            <a:r>
              <a:rPr lang="en-US" sz="2800" dirty="0">
                <a:latin typeface="+mn-lt"/>
                <a:ea typeface="+mn-ea"/>
              </a:rPr>
              <a:t> </a:t>
            </a:r>
            <a:r>
              <a:rPr lang="en-US" sz="2800" dirty="0" err="1">
                <a:latin typeface="+mn-lt"/>
                <a:ea typeface="+mn-ea"/>
              </a:rPr>
              <a:t>incididunt</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labore</a:t>
            </a:r>
            <a:endParaRPr lang="en-US" sz="2800" dirty="0">
              <a:latin typeface="+mn-lt"/>
              <a:ea typeface="+mn-ea"/>
            </a:endParaRPr>
          </a:p>
          <a:p>
            <a:pPr marL="457200" indent="-457200" defTabSz="5225064" fontAlgn="auto">
              <a:spcBef>
                <a:spcPts val="600"/>
              </a:spcBef>
              <a:spcAft>
                <a:spcPts val="0"/>
              </a:spcAft>
              <a:buFont typeface="Arial" charset="0"/>
              <a:buAutoNum type="arabicPeriod"/>
              <a:defRPr/>
            </a:pPr>
            <a:r>
              <a:rPr lang="en-US" sz="2800" dirty="0">
                <a:latin typeface="+mn-lt"/>
                <a:ea typeface="+mn-ea"/>
              </a:rPr>
              <a:t> et </a:t>
            </a:r>
            <a:r>
              <a:rPr lang="en-US" sz="2800" dirty="0" err="1">
                <a:latin typeface="+mn-lt"/>
                <a:ea typeface="+mn-ea"/>
              </a:rPr>
              <a:t>dolore</a:t>
            </a:r>
            <a:r>
              <a:rPr lang="en-US" sz="2800" dirty="0">
                <a:latin typeface="+mn-lt"/>
                <a:ea typeface="+mn-ea"/>
              </a:rPr>
              <a:t> magna </a:t>
            </a:r>
            <a:r>
              <a:rPr lang="en-US" sz="2800" dirty="0" err="1">
                <a:latin typeface="+mn-lt"/>
                <a:ea typeface="+mn-ea"/>
              </a:rPr>
              <a:t>aliqua</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enim</a:t>
            </a:r>
            <a:r>
              <a:rPr lang="en-US" sz="2800" dirty="0">
                <a:latin typeface="+mn-lt"/>
                <a:ea typeface="+mn-ea"/>
              </a:rPr>
              <a:t> ad minim </a:t>
            </a:r>
            <a:r>
              <a:rPr lang="en-US" sz="2800" dirty="0" err="1">
                <a:latin typeface="+mn-lt"/>
                <a:ea typeface="+mn-ea"/>
              </a:rPr>
              <a:t>veniam</a:t>
            </a:r>
            <a:r>
              <a:rPr lang="en-US" sz="2800" dirty="0">
                <a:latin typeface="+mn-lt"/>
                <a:ea typeface="+mn-ea"/>
              </a:rPr>
              <a:t>, </a:t>
            </a:r>
            <a:r>
              <a:rPr lang="en-US" sz="2800" dirty="0" err="1">
                <a:latin typeface="+mn-lt"/>
                <a:ea typeface="+mn-ea"/>
              </a:rPr>
              <a:t>quis</a:t>
            </a:r>
            <a:r>
              <a:rPr lang="en-US" sz="2800" dirty="0">
                <a:latin typeface="+mn-lt"/>
                <a:ea typeface="+mn-ea"/>
              </a:rPr>
              <a:t> </a:t>
            </a:r>
            <a:r>
              <a:rPr lang="en-US" sz="2800" dirty="0" err="1">
                <a:latin typeface="+mn-lt"/>
                <a:ea typeface="+mn-ea"/>
              </a:rPr>
              <a:t>nostrud</a:t>
            </a:r>
            <a:r>
              <a:rPr lang="en-US" sz="2800" dirty="0">
                <a:latin typeface="+mn-lt"/>
                <a:ea typeface="+mn-ea"/>
              </a:rPr>
              <a:t> exercitation </a:t>
            </a:r>
            <a:r>
              <a:rPr lang="en-US" sz="2800" dirty="0" err="1">
                <a:latin typeface="+mn-lt"/>
                <a:ea typeface="+mn-ea"/>
              </a:rPr>
              <a:t>ullamco</a:t>
            </a:r>
            <a:r>
              <a:rPr lang="en-US" sz="2800" dirty="0">
                <a:latin typeface="+mn-lt"/>
                <a:ea typeface="+mn-ea"/>
              </a:rPr>
              <a:t> </a:t>
            </a:r>
            <a:r>
              <a:rPr lang="en-US" sz="2800" dirty="0" err="1">
                <a:latin typeface="+mn-lt"/>
                <a:ea typeface="+mn-ea"/>
              </a:rPr>
              <a:t>laboris</a:t>
            </a:r>
            <a:r>
              <a:rPr lang="en-US" sz="2800" dirty="0">
                <a:latin typeface="+mn-lt"/>
                <a:ea typeface="+mn-ea"/>
              </a:rPr>
              <a:t> nisi </a:t>
            </a:r>
            <a:r>
              <a:rPr lang="en-US" sz="2800" dirty="0" err="1">
                <a:latin typeface="+mn-lt"/>
                <a:ea typeface="+mn-ea"/>
              </a:rPr>
              <a:t>ut</a:t>
            </a:r>
            <a:r>
              <a:rPr lang="en-US" sz="2800" dirty="0">
                <a:latin typeface="+mn-lt"/>
                <a:ea typeface="+mn-ea"/>
              </a:rPr>
              <a:t> </a:t>
            </a:r>
            <a:r>
              <a:rPr lang="en-US" sz="2800" dirty="0" err="1">
                <a:latin typeface="+mn-lt"/>
                <a:ea typeface="+mn-ea"/>
              </a:rPr>
              <a:t>aliquip</a:t>
            </a:r>
            <a:r>
              <a:rPr lang="en-US" sz="2800" dirty="0">
                <a:latin typeface="+mn-lt"/>
                <a:ea typeface="+mn-ea"/>
              </a:rPr>
              <a:t> ex </a:t>
            </a:r>
          </a:p>
          <a:p>
            <a:pPr marL="457200" indent="-457200" defTabSz="5225064" fontAlgn="auto">
              <a:spcBef>
                <a:spcPts val="600"/>
              </a:spcBef>
              <a:spcAft>
                <a:spcPts val="0"/>
              </a:spcAft>
              <a:buFont typeface="Arial" charset="0"/>
              <a:buAutoNum type="arabicPeriod"/>
              <a:defRPr/>
            </a:pPr>
            <a:r>
              <a:rPr lang="en-US" sz="2800" dirty="0">
                <a:latin typeface="+mn-lt"/>
                <a:ea typeface="+mn-ea"/>
              </a:rPr>
              <a:t>et </a:t>
            </a:r>
            <a:r>
              <a:rPr lang="en-US" sz="2800" dirty="0" err="1">
                <a:latin typeface="+mn-lt"/>
                <a:ea typeface="+mn-ea"/>
              </a:rPr>
              <a:t>dolore</a:t>
            </a:r>
            <a:r>
              <a:rPr lang="en-US" sz="2800" dirty="0">
                <a:latin typeface="+mn-lt"/>
                <a:ea typeface="+mn-ea"/>
              </a:rPr>
              <a:t> magna </a:t>
            </a:r>
            <a:r>
              <a:rPr lang="en-US" sz="2800" dirty="0" err="1">
                <a:latin typeface="+mn-lt"/>
                <a:ea typeface="+mn-ea"/>
              </a:rPr>
              <a:t>aliqua</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enim</a:t>
            </a:r>
            <a:r>
              <a:rPr lang="en-US" sz="2800" dirty="0">
                <a:latin typeface="+mn-lt"/>
                <a:ea typeface="+mn-ea"/>
              </a:rPr>
              <a:t> ad minim </a:t>
            </a:r>
            <a:r>
              <a:rPr lang="en-US" sz="2800" dirty="0" err="1">
                <a:latin typeface="+mn-lt"/>
                <a:ea typeface="+mn-ea"/>
              </a:rPr>
              <a:t>veniam</a:t>
            </a:r>
            <a:r>
              <a:rPr lang="en-US" sz="2800" dirty="0">
                <a:latin typeface="+mn-lt"/>
                <a:ea typeface="+mn-ea"/>
              </a:rPr>
              <a:t>, </a:t>
            </a:r>
            <a:r>
              <a:rPr lang="en-US" sz="2800" dirty="0" err="1">
                <a:latin typeface="+mn-lt"/>
                <a:ea typeface="+mn-ea"/>
              </a:rPr>
              <a:t>quis</a:t>
            </a:r>
            <a:r>
              <a:rPr lang="en-US" sz="2800" dirty="0">
                <a:latin typeface="+mn-lt"/>
                <a:ea typeface="+mn-ea"/>
              </a:rPr>
              <a:t> </a:t>
            </a:r>
            <a:r>
              <a:rPr lang="en-US" sz="2800" dirty="0" err="1">
                <a:latin typeface="+mn-lt"/>
                <a:ea typeface="+mn-ea"/>
              </a:rPr>
              <a:t>nostrud</a:t>
            </a:r>
            <a:r>
              <a:rPr lang="en-US" sz="2800" dirty="0">
                <a:latin typeface="+mn-lt"/>
                <a:ea typeface="+mn-ea"/>
              </a:rPr>
              <a:t> exercitation </a:t>
            </a:r>
            <a:r>
              <a:rPr lang="en-US" sz="2800" dirty="0" err="1">
                <a:latin typeface="+mn-lt"/>
                <a:ea typeface="+mn-ea"/>
              </a:rPr>
              <a:t>ullamco</a:t>
            </a:r>
            <a:r>
              <a:rPr lang="en-US" sz="2800" dirty="0">
                <a:latin typeface="+mn-lt"/>
                <a:ea typeface="+mn-ea"/>
              </a:rPr>
              <a:t> </a:t>
            </a:r>
            <a:r>
              <a:rPr lang="en-US" sz="2800" dirty="0" err="1">
                <a:latin typeface="+mn-lt"/>
                <a:ea typeface="+mn-ea"/>
              </a:rPr>
              <a:t>laboris</a:t>
            </a:r>
            <a:r>
              <a:rPr lang="en-US" sz="2800" dirty="0">
                <a:latin typeface="+mn-lt"/>
                <a:ea typeface="+mn-ea"/>
              </a:rPr>
              <a:t> nisi </a:t>
            </a:r>
            <a:r>
              <a:rPr lang="en-US" sz="2800" dirty="0" err="1">
                <a:latin typeface="+mn-lt"/>
                <a:ea typeface="+mn-ea"/>
              </a:rPr>
              <a:t>ut</a:t>
            </a:r>
            <a:r>
              <a:rPr lang="en-US" sz="2800" dirty="0">
                <a:latin typeface="+mn-lt"/>
                <a:ea typeface="+mn-ea"/>
              </a:rPr>
              <a:t> </a:t>
            </a:r>
            <a:r>
              <a:rPr lang="en-US" sz="2800" dirty="0" err="1">
                <a:latin typeface="+mn-lt"/>
                <a:ea typeface="+mn-ea"/>
              </a:rPr>
              <a:t>aliquip</a:t>
            </a:r>
            <a:r>
              <a:rPr lang="en-US" sz="2800" dirty="0">
                <a:latin typeface="+mn-lt"/>
                <a:ea typeface="+mn-ea"/>
              </a:rPr>
              <a:t> ex </a:t>
            </a:r>
          </a:p>
          <a:p>
            <a:pPr marL="457200" indent="-457200" defTabSz="5225064" fontAlgn="auto">
              <a:spcBef>
                <a:spcPts val="600"/>
              </a:spcBef>
              <a:spcAft>
                <a:spcPts val="0"/>
              </a:spcAft>
              <a:buFont typeface="Arial" charset="0"/>
              <a:buAutoNum type="arabicPeriod"/>
              <a:defRPr/>
            </a:pPr>
            <a:r>
              <a:rPr lang="en-US" sz="2800" dirty="0">
                <a:latin typeface="+mn-lt"/>
                <a:ea typeface="+mn-ea"/>
              </a:rPr>
              <a:t>"</a:t>
            </a:r>
            <a:r>
              <a:rPr lang="en-US" sz="2800" dirty="0" err="1">
                <a:latin typeface="+mn-lt"/>
                <a:ea typeface="+mn-ea"/>
              </a:rPr>
              <a:t>Lorem</a:t>
            </a:r>
            <a:r>
              <a:rPr lang="en-US" sz="2800" dirty="0">
                <a:latin typeface="+mn-lt"/>
                <a:ea typeface="+mn-ea"/>
              </a:rPr>
              <a:t> </a:t>
            </a:r>
            <a:r>
              <a:rPr lang="en-US" sz="2800" dirty="0" err="1">
                <a:latin typeface="+mn-lt"/>
                <a:ea typeface="+mn-ea"/>
              </a:rPr>
              <a:t>ipsum</a:t>
            </a:r>
            <a:r>
              <a:rPr lang="en-US" sz="2800" dirty="0">
                <a:latin typeface="+mn-lt"/>
                <a:ea typeface="+mn-ea"/>
              </a:rPr>
              <a:t> dolor sit </a:t>
            </a:r>
            <a:r>
              <a:rPr lang="en-US" sz="2800" dirty="0" err="1">
                <a:latin typeface="+mn-lt"/>
                <a:ea typeface="+mn-ea"/>
              </a:rPr>
              <a:t>amet</a:t>
            </a:r>
            <a:r>
              <a:rPr lang="en-US" sz="2800" dirty="0">
                <a:latin typeface="+mn-lt"/>
                <a:ea typeface="+mn-ea"/>
              </a:rPr>
              <a:t>, </a:t>
            </a:r>
            <a:r>
              <a:rPr lang="en-US" sz="2800" dirty="0" err="1">
                <a:latin typeface="+mn-lt"/>
                <a:ea typeface="+mn-ea"/>
              </a:rPr>
              <a:t>consectetur</a:t>
            </a:r>
            <a:r>
              <a:rPr lang="en-US" sz="2800" dirty="0">
                <a:latin typeface="+mn-lt"/>
                <a:ea typeface="+mn-ea"/>
              </a:rPr>
              <a:t> </a:t>
            </a:r>
            <a:r>
              <a:rPr lang="en-US" sz="2800" dirty="0" err="1">
                <a:latin typeface="+mn-lt"/>
                <a:ea typeface="+mn-ea"/>
              </a:rPr>
              <a:t>adipisicing</a:t>
            </a:r>
            <a:r>
              <a:rPr lang="en-US" sz="2800" dirty="0">
                <a:latin typeface="+mn-lt"/>
                <a:ea typeface="+mn-ea"/>
              </a:rPr>
              <a:t> </a:t>
            </a:r>
            <a:r>
              <a:rPr lang="en-US" sz="2800" dirty="0" err="1">
                <a:latin typeface="+mn-lt"/>
                <a:ea typeface="+mn-ea"/>
              </a:rPr>
              <a:t>elit</a:t>
            </a:r>
            <a:r>
              <a:rPr lang="en-US" sz="2800" dirty="0">
                <a:latin typeface="+mn-lt"/>
                <a:ea typeface="+mn-ea"/>
              </a:rPr>
              <a:t>, </a:t>
            </a:r>
            <a:r>
              <a:rPr lang="en-US" sz="2800" dirty="0" err="1">
                <a:latin typeface="+mn-lt"/>
                <a:ea typeface="+mn-ea"/>
              </a:rPr>
              <a:t>sed</a:t>
            </a:r>
            <a:r>
              <a:rPr lang="en-US" sz="2800" dirty="0">
                <a:latin typeface="+mn-lt"/>
                <a:ea typeface="+mn-ea"/>
              </a:rPr>
              <a:t> do </a:t>
            </a:r>
            <a:r>
              <a:rPr lang="en-US" sz="2800" dirty="0" err="1">
                <a:latin typeface="+mn-lt"/>
                <a:ea typeface="+mn-ea"/>
              </a:rPr>
              <a:t>eiusmod</a:t>
            </a:r>
            <a:r>
              <a:rPr lang="en-US" sz="2800" dirty="0">
                <a:latin typeface="+mn-lt"/>
                <a:ea typeface="+mn-ea"/>
              </a:rPr>
              <a:t> </a:t>
            </a:r>
            <a:r>
              <a:rPr lang="en-US" sz="2800" dirty="0" err="1">
                <a:latin typeface="+mn-lt"/>
                <a:ea typeface="+mn-ea"/>
              </a:rPr>
              <a:t>tempor</a:t>
            </a:r>
            <a:r>
              <a:rPr lang="en-US" sz="2800" dirty="0">
                <a:latin typeface="+mn-lt"/>
                <a:ea typeface="+mn-ea"/>
              </a:rPr>
              <a:t> </a:t>
            </a:r>
            <a:r>
              <a:rPr lang="en-US" sz="2800" dirty="0" err="1">
                <a:latin typeface="+mn-lt"/>
                <a:ea typeface="+mn-ea"/>
              </a:rPr>
              <a:t>incididunt</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labore</a:t>
            </a:r>
            <a:endParaRPr lang="en-US" sz="2800" dirty="0">
              <a:latin typeface="+mn-lt"/>
              <a:ea typeface="+mn-ea"/>
            </a:endParaRPr>
          </a:p>
          <a:p>
            <a:pPr marL="457200" indent="-457200" defTabSz="5225064" fontAlgn="auto">
              <a:spcBef>
                <a:spcPts val="600"/>
              </a:spcBef>
              <a:spcAft>
                <a:spcPts val="0"/>
              </a:spcAft>
              <a:buFont typeface="Arial" charset="0"/>
              <a:buAutoNum type="arabicPeriod"/>
              <a:defRPr/>
            </a:pPr>
            <a:r>
              <a:rPr lang="en-US" sz="2800" dirty="0">
                <a:latin typeface="+mn-lt"/>
                <a:ea typeface="+mn-ea"/>
              </a:rPr>
              <a:t> et </a:t>
            </a:r>
            <a:r>
              <a:rPr lang="en-US" sz="2800" dirty="0" err="1">
                <a:latin typeface="+mn-lt"/>
                <a:ea typeface="+mn-ea"/>
              </a:rPr>
              <a:t>dolore</a:t>
            </a:r>
            <a:r>
              <a:rPr lang="en-US" sz="2800" dirty="0">
                <a:latin typeface="+mn-lt"/>
                <a:ea typeface="+mn-ea"/>
              </a:rPr>
              <a:t> magna </a:t>
            </a:r>
            <a:r>
              <a:rPr lang="en-US" sz="2800" dirty="0" err="1">
                <a:latin typeface="+mn-lt"/>
                <a:ea typeface="+mn-ea"/>
              </a:rPr>
              <a:t>aliqua</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enim</a:t>
            </a:r>
            <a:r>
              <a:rPr lang="en-US" sz="2800" dirty="0">
                <a:latin typeface="+mn-lt"/>
                <a:ea typeface="+mn-ea"/>
              </a:rPr>
              <a:t> ad minim </a:t>
            </a:r>
            <a:r>
              <a:rPr lang="en-US" sz="2800" dirty="0" err="1">
                <a:latin typeface="+mn-lt"/>
                <a:ea typeface="+mn-ea"/>
              </a:rPr>
              <a:t>veniam</a:t>
            </a:r>
            <a:r>
              <a:rPr lang="en-US" sz="2800" dirty="0">
                <a:latin typeface="+mn-lt"/>
                <a:ea typeface="+mn-ea"/>
              </a:rPr>
              <a:t>, </a:t>
            </a:r>
            <a:r>
              <a:rPr lang="en-US" sz="2800" dirty="0" err="1">
                <a:latin typeface="+mn-lt"/>
                <a:ea typeface="+mn-ea"/>
              </a:rPr>
              <a:t>quis</a:t>
            </a:r>
            <a:r>
              <a:rPr lang="en-US" sz="2800" dirty="0">
                <a:latin typeface="+mn-lt"/>
                <a:ea typeface="+mn-ea"/>
              </a:rPr>
              <a:t> </a:t>
            </a:r>
            <a:r>
              <a:rPr lang="en-US" sz="2800" dirty="0" err="1">
                <a:latin typeface="+mn-lt"/>
                <a:ea typeface="+mn-ea"/>
              </a:rPr>
              <a:t>nostrud</a:t>
            </a:r>
            <a:r>
              <a:rPr lang="en-US" sz="2800" dirty="0">
                <a:latin typeface="+mn-lt"/>
                <a:ea typeface="+mn-ea"/>
              </a:rPr>
              <a:t> exercitation </a:t>
            </a:r>
            <a:r>
              <a:rPr lang="en-US" sz="2800" dirty="0" err="1">
                <a:latin typeface="+mn-lt"/>
                <a:ea typeface="+mn-ea"/>
              </a:rPr>
              <a:t>ullamco</a:t>
            </a:r>
            <a:r>
              <a:rPr lang="en-US" sz="2800" dirty="0">
                <a:latin typeface="+mn-lt"/>
                <a:ea typeface="+mn-ea"/>
              </a:rPr>
              <a:t> </a:t>
            </a:r>
            <a:r>
              <a:rPr lang="en-US" sz="2800" dirty="0" err="1">
                <a:latin typeface="+mn-lt"/>
                <a:ea typeface="+mn-ea"/>
              </a:rPr>
              <a:t>laboris</a:t>
            </a:r>
            <a:r>
              <a:rPr lang="en-US" sz="2800" dirty="0">
                <a:latin typeface="+mn-lt"/>
                <a:ea typeface="+mn-ea"/>
              </a:rPr>
              <a:t> nisi </a:t>
            </a:r>
            <a:r>
              <a:rPr lang="en-US" sz="2800" dirty="0" err="1">
                <a:latin typeface="+mn-lt"/>
                <a:ea typeface="+mn-ea"/>
              </a:rPr>
              <a:t>ut</a:t>
            </a:r>
            <a:r>
              <a:rPr lang="en-US" sz="2800" dirty="0">
                <a:latin typeface="+mn-lt"/>
                <a:ea typeface="+mn-ea"/>
              </a:rPr>
              <a:t> </a:t>
            </a:r>
            <a:r>
              <a:rPr lang="en-US" sz="2800" dirty="0" err="1">
                <a:latin typeface="+mn-lt"/>
                <a:ea typeface="+mn-ea"/>
              </a:rPr>
              <a:t>aliquip</a:t>
            </a:r>
            <a:r>
              <a:rPr lang="en-US" sz="2800" dirty="0">
                <a:latin typeface="+mn-lt"/>
                <a:ea typeface="+mn-ea"/>
              </a:rPr>
              <a:t> ex </a:t>
            </a:r>
          </a:p>
          <a:p>
            <a:pPr marL="457200" indent="-457200" defTabSz="5225064" fontAlgn="auto">
              <a:spcBef>
                <a:spcPts val="600"/>
              </a:spcBef>
              <a:spcAft>
                <a:spcPts val="0"/>
              </a:spcAft>
              <a:buFont typeface="Arial" charset="0"/>
              <a:buAutoNum type="arabicPeriod"/>
              <a:defRPr/>
            </a:pPr>
            <a:r>
              <a:rPr lang="en-US" sz="2800" dirty="0">
                <a:latin typeface="+mn-lt"/>
                <a:ea typeface="+mn-ea"/>
              </a:rPr>
              <a:t>et </a:t>
            </a:r>
            <a:r>
              <a:rPr lang="en-US" sz="2800" dirty="0" err="1">
                <a:latin typeface="+mn-lt"/>
                <a:ea typeface="+mn-ea"/>
              </a:rPr>
              <a:t>dolore</a:t>
            </a:r>
            <a:r>
              <a:rPr lang="en-US" sz="2800" dirty="0">
                <a:latin typeface="+mn-lt"/>
                <a:ea typeface="+mn-ea"/>
              </a:rPr>
              <a:t> magna </a:t>
            </a:r>
            <a:r>
              <a:rPr lang="en-US" sz="2800" dirty="0" err="1">
                <a:latin typeface="+mn-lt"/>
                <a:ea typeface="+mn-ea"/>
              </a:rPr>
              <a:t>aliqua</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enim</a:t>
            </a:r>
            <a:r>
              <a:rPr lang="en-US" sz="2800" dirty="0">
                <a:latin typeface="+mn-lt"/>
                <a:ea typeface="+mn-ea"/>
              </a:rPr>
              <a:t> ad minim </a:t>
            </a:r>
            <a:r>
              <a:rPr lang="en-US" sz="2800" dirty="0" err="1">
                <a:latin typeface="+mn-lt"/>
                <a:ea typeface="+mn-ea"/>
              </a:rPr>
              <a:t>veniam</a:t>
            </a:r>
            <a:r>
              <a:rPr lang="en-US" sz="2800" dirty="0">
                <a:latin typeface="+mn-lt"/>
                <a:ea typeface="+mn-ea"/>
              </a:rPr>
              <a:t>, </a:t>
            </a:r>
            <a:r>
              <a:rPr lang="en-US" sz="2800" dirty="0" err="1">
                <a:latin typeface="+mn-lt"/>
                <a:ea typeface="+mn-ea"/>
              </a:rPr>
              <a:t>quis</a:t>
            </a:r>
            <a:r>
              <a:rPr lang="en-US" sz="2800" dirty="0">
                <a:latin typeface="+mn-lt"/>
                <a:ea typeface="+mn-ea"/>
              </a:rPr>
              <a:t> </a:t>
            </a:r>
            <a:r>
              <a:rPr lang="en-US" sz="2800" dirty="0" err="1">
                <a:latin typeface="+mn-lt"/>
                <a:ea typeface="+mn-ea"/>
              </a:rPr>
              <a:t>nostrud</a:t>
            </a:r>
            <a:r>
              <a:rPr lang="en-US" sz="2800" dirty="0">
                <a:latin typeface="+mn-lt"/>
                <a:ea typeface="+mn-ea"/>
              </a:rPr>
              <a:t> exercitation </a:t>
            </a:r>
            <a:r>
              <a:rPr lang="en-US" sz="2800" dirty="0" err="1">
                <a:latin typeface="+mn-lt"/>
                <a:ea typeface="+mn-ea"/>
              </a:rPr>
              <a:t>ullamco</a:t>
            </a:r>
            <a:r>
              <a:rPr lang="en-US" sz="2800" dirty="0">
                <a:latin typeface="+mn-lt"/>
                <a:ea typeface="+mn-ea"/>
              </a:rPr>
              <a:t> </a:t>
            </a:r>
            <a:r>
              <a:rPr lang="en-US" sz="2800" dirty="0" err="1">
                <a:latin typeface="+mn-lt"/>
                <a:ea typeface="+mn-ea"/>
              </a:rPr>
              <a:t>laboris</a:t>
            </a:r>
            <a:r>
              <a:rPr lang="en-US" sz="2800" dirty="0">
                <a:latin typeface="+mn-lt"/>
                <a:ea typeface="+mn-ea"/>
              </a:rPr>
              <a:t> nisi </a:t>
            </a:r>
            <a:r>
              <a:rPr lang="en-US" sz="2800" dirty="0" err="1">
                <a:latin typeface="+mn-lt"/>
                <a:ea typeface="+mn-ea"/>
              </a:rPr>
              <a:t>ut</a:t>
            </a:r>
            <a:r>
              <a:rPr lang="en-US" sz="2800" dirty="0">
                <a:latin typeface="+mn-lt"/>
                <a:ea typeface="+mn-ea"/>
              </a:rPr>
              <a:t> </a:t>
            </a:r>
            <a:r>
              <a:rPr lang="en-US" sz="2800" dirty="0" err="1">
                <a:latin typeface="+mn-lt"/>
                <a:ea typeface="+mn-ea"/>
              </a:rPr>
              <a:t>aliquip</a:t>
            </a:r>
            <a:r>
              <a:rPr lang="en-US" sz="2800" dirty="0">
                <a:latin typeface="+mn-lt"/>
                <a:ea typeface="+mn-ea"/>
              </a:rPr>
              <a:t> ex </a:t>
            </a:r>
          </a:p>
          <a:p>
            <a:pPr marL="457200" indent="-457200" defTabSz="5225064" fontAlgn="auto">
              <a:spcBef>
                <a:spcPts val="600"/>
              </a:spcBef>
              <a:spcAft>
                <a:spcPts val="0"/>
              </a:spcAft>
              <a:buFont typeface="Arial" charset="0"/>
              <a:buAutoNum type="arabicPeriod"/>
              <a:defRPr/>
            </a:pPr>
            <a:r>
              <a:rPr lang="en-US" sz="2800" dirty="0">
                <a:latin typeface="+mn-lt"/>
                <a:ea typeface="+mn-ea"/>
              </a:rPr>
              <a:t>"</a:t>
            </a:r>
            <a:r>
              <a:rPr lang="en-US" sz="2800" dirty="0" err="1">
                <a:latin typeface="+mn-lt"/>
                <a:ea typeface="+mn-ea"/>
              </a:rPr>
              <a:t>Lorem</a:t>
            </a:r>
            <a:r>
              <a:rPr lang="en-US" sz="2800" dirty="0">
                <a:latin typeface="+mn-lt"/>
                <a:ea typeface="+mn-ea"/>
              </a:rPr>
              <a:t> </a:t>
            </a:r>
            <a:r>
              <a:rPr lang="en-US" sz="2800" dirty="0" err="1">
                <a:latin typeface="+mn-lt"/>
                <a:ea typeface="+mn-ea"/>
              </a:rPr>
              <a:t>ipsum</a:t>
            </a:r>
            <a:r>
              <a:rPr lang="en-US" sz="2800" dirty="0">
                <a:latin typeface="+mn-lt"/>
                <a:ea typeface="+mn-ea"/>
              </a:rPr>
              <a:t> dolor sit </a:t>
            </a:r>
            <a:r>
              <a:rPr lang="en-US" sz="2800" dirty="0" err="1">
                <a:latin typeface="+mn-lt"/>
                <a:ea typeface="+mn-ea"/>
              </a:rPr>
              <a:t>amet</a:t>
            </a:r>
            <a:r>
              <a:rPr lang="en-US" sz="2800" dirty="0">
                <a:latin typeface="+mn-lt"/>
                <a:ea typeface="+mn-ea"/>
              </a:rPr>
              <a:t>, </a:t>
            </a:r>
            <a:r>
              <a:rPr lang="en-US" sz="2800" dirty="0" err="1">
                <a:latin typeface="+mn-lt"/>
                <a:ea typeface="+mn-ea"/>
              </a:rPr>
              <a:t>consectetur</a:t>
            </a:r>
            <a:r>
              <a:rPr lang="en-US" sz="2800" dirty="0">
                <a:latin typeface="+mn-lt"/>
                <a:ea typeface="+mn-ea"/>
              </a:rPr>
              <a:t> </a:t>
            </a:r>
            <a:r>
              <a:rPr lang="en-US" sz="2800" dirty="0" err="1">
                <a:latin typeface="+mn-lt"/>
                <a:ea typeface="+mn-ea"/>
              </a:rPr>
              <a:t>adipisicing</a:t>
            </a:r>
            <a:r>
              <a:rPr lang="en-US" sz="2800" dirty="0">
                <a:latin typeface="+mn-lt"/>
                <a:ea typeface="+mn-ea"/>
              </a:rPr>
              <a:t> </a:t>
            </a:r>
            <a:r>
              <a:rPr lang="en-US" sz="2800" dirty="0" err="1">
                <a:latin typeface="+mn-lt"/>
                <a:ea typeface="+mn-ea"/>
              </a:rPr>
              <a:t>elit</a:t>
            </a:r>
            <a:r>
              <a:rPr lang="en-US" sz="2800" dirty="0">
                <a:latin typeface="+mn-lt"/>
                <a:ea typeface="+mn-ea"/>
              </a:rPr>
              <a:t>, </a:t>
            </a:r>
            <a:r>
              <a:rPr lang="en-US" sz="2800" dirty="0" err="1">
                <a:latin typeface="+mn-lt"/>
                <a:ea typeface="+mn-ea"/>
              </a:rPr>
              <a:t>sed</a:t>
            </a:r>
            <a:r>
              <a:rPr lang="en-US" sz="2800" dirty="0">
                <a:latin typeface="+mn-lt"/>
                <a:ea typeface="+mn-ea"/>
              </a:rPr>
              <a:t> do </a:t>
            </a:r>
            <a:r>
              <a:rPr lang="en-US" sz="2800" dirty="0" err="1">
                <a:latin typeface="+mn-lt"/>
                <a:ea typeface="+mn-ea"/>
              </a:rPr>
              <a:t>eiusmod</a:t>
            </a:r>
            <a:r>
              <a:rPr lang="en-US" sz="2800" dirty="0">
                <a:latin typeface="+mn-lt"/>
                <a:ea typeface="+mn-ea"/>
              </a:rPr>
              <a:t> </a:t>
            </a:r>
            <a:r>
              <a:rPr lang="en-US" sz="2800" dirty="0" err="1">
                <a:latin typeface="+mn-lt"/>
                <a:ea typeface="+mn-ea"/>
              </a:rPr>
              <a:t>tempor</a:t>
            </a:r>
            <a:r>
              <a:rPr lang="en-US" sz="2800" dirty="0">
                <a:latin typeface="+mn-lt"/>
                <a:ea typeface="+mn-ea"/>
              </a:rPr>
              <a:t> </a:t>
            </a:r>
            <a:r>
              <a:rPr lang="en-US" sz="2800" dirty="0" err="1">
                <a:latin typeface="+mn-lt"/>
                <a:ea typeface="+mn-ea"/>
              </a:rPr>
              <a:t>incididunt</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labore</a:t>
            </a:r>
            <a:endParaRPr lang="en-US" sz="2800" dirty="0">
              <a:latin typeface="+mn-lt"/>
              <a:ea typeface="+mn-ea"/>
            </a:endParaRPr>
          </a:p>
          <a:p>
            <a:pPr marL="457200" indent="-457200" defTabSz="5225064" fontAlgn="auto">
              <a:spcBef>
                <a:spcPts val="600"/>
              </a:spcBef>
              <a:spcAft>
                <a:spcPts val="0"/>
              </a:spcAft>
              <a:buFont typeface="Arial" charset="0"/>
              <a:buAutoNum type="arabicPeriod"/>
              <a:defRPr/>
            </a:pPr>
            <a:r>
              <a:rPr lang="en-US" sz="2800" dirty="0">
                <a:latin typeface="+mn-lt"/>
                <a:ea typeface="+mn-ea"/>
              </a:rPr>
              <a:t> et </a:t>
            </a:r>
            <a:r>
              <a:rPr lang="en-US" sz="2800" dirty="0" err="1">
                <a:latin typeface="+mn-lt"/>
                <a:ea typeface="+mn-ea"/>
              </a:rPr>
              <a:t>dolore</a:t>
            </a:r>
            <a:r>
              <a:rPr lang="en-US" sz="2800" dirty="0">
                <a:latin typeface="+mn-lt"/>
                <a:ea typeface="+mn-ea"/>
              </a:rPr>
              <a:t> magna </a:t>
            </a:r>
            <a:r>
              <a:rPr lang="en-US" sz="2800" dirty="0" err="1">
                <a:latin typeface="+mn-lt"/>
                <a:ea typeface="+mn-ea"/>
              </a:rPr>
              <a:t>aliqua</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enim</a:t>
            </a:r>
            <a:r>
              <a:rPr lang="en-US" sz="2800" dirty="0">
                <a:latin typeface="+mn-lt"/>
                <a:ea typeface="+mn-ea"/>
              </a:rPr>
              <a:t> ad minim </a:t>
            </a:r>
            <a:r>
              <a:rPr lang="en-US" sz="2800" dirty="0" err="1">
                <a:latin typeface="+mn-lt"/>
                <a:ea typeface="+mn-ea"/>
              </a:rPr>
              <a:t>veniam</a:t>
            </a:r>
            <a:r>
              <a:rPr lang="en-US" sz="2800" dirty="0">
                <a:latin typeface="+mn-lt"/>
                <a:ea typeface="+mn-ea"/>
              </a:rPr>
              <a:t>, </a:t>
            </a:r>
            <a:r>
              <a:rPr lang="en-US" sz="2800" dirty="0" err="1">
                <a:latin typeface="+mn-lt"/>
                <a:ea typeface="+mn-ea"/>
              </a:rPr>
              <a:t>quis</a:t>
            </a:r>
            <a:r>
              <a:rPr lang="en-US" sz="2800" dirty="0">
                <a:latin typeface="+mn-lt"/>
                <a:ea typeface="+mn-ea"/>
              </a:rPr>
              <a:t> </a:t>
            </a:r>
            <a:r>
              <a:rPr lang="en-US" sz="2800" dirty="0" err="1">
                <a:latin typeface="+mn-lt"/>
                <a:ea typeface="+mn-ea"/>
              </a:rPr>
              <a:t>nostrud</a:t>
            </a:r>
            <a:r>
              <a:rPr lang="en-US" sz="2800" dirty="0">
                <a:latin typeface="+mn-lt"/>
                <a:ea typeface="+mn-ea"/>
              </a:rPr>
              <a:t> exercitation </a:t>
            </a:r>
            <a:r>
              <a:rPr lang="en-US" sz="2800" dirty="0" err="1">
                <a:latin typeface="+mn-lt"/>
                <a:ea typeface="+mn-ea"/>
              </a:rPr>
              <a:t>ullamco</a:t>
            </a:r>
            <a:r>
              <a:rPr lang="en-US" sz="2800" dirty="0">
                <a:latin typeface="+mn-lt"/>
                <a:ea typeface="+mn-ea"/>
              </a:rPr>
              <a:t> </a:t>
            </a:r>
            <a:r>
              <a:rPr lang="en-US" sz="2800" dirty="0" err="1">
                <a:latin typeface="+mn-lt"/>
                <a:ea typeface="+mn-ea"/>
              </a:rPr>
              <a:t>laboris</a:t>
            </a:r>
            <a:r>
              <a:rPr lang="en-US" sz="2800" dirty="0">
                <a:latin typeface="+mn-lt"/>
                <a:ea typeface="+mn-ea"/>
              </a:rPr>
              <a:t> nisi </a:t>
            </a:r>
            <a:r>
              <a:rPr lang="en-US" sz="2800" dirty="0" err="1">
                <a:latin typeface="+mn-lt"/>
                <a:ea typeface="+mn-ea"/>
              </a:rPr>
              <a:t>ut</a:t>
            </a:r>
            <a:r>
              <a:rPr lang="en-US" sz="2800" dirty="0">
                <a:latin typeface="+mn-lt"/>
                <a:ea typeface="+mn-ea"/>
              </a:rPr>
              <a:t> </a:t>
            </a:r>
            <a:r>
              <a:rPr lang="en-US" sz="2800" dirty="0" err="1">
                <a:latin typeface="+mn-lt"/>
                <a:ea typeface="+mn-ea"/>
              </a:rPr>
              <a:t>aliquip</a:t>
            </a:r>
            <a:r>
              <a:rPr lang="en-US" sz="2800" dirty="0">
                <a:latin typeface="+mn-lt"/>
                <a:ea typeface="+mn-ea"/>
              </a:rPr>
              <a:t> ex </a:t>
            </a:r>
          </a:p>
          <a:p>
            <a:pPr marL="457200" indent="-457200" defTabSz="5225064" fontAlgn="auto">
              <a:spcBef>
                <a:spcPts val="600"/>
              </a:spcBef>
              <a:spcAft>
                <a:spcPts val="0"/>
              </a:spcAft>
              <a:buFont typeface="Arial" charset="0"/>
              <a:buAutoNum type="arabicPeriod"/>
              <a:defRPr/>
            </a:pPr>
            <a:r>
              <a:rPr lang="en-US" sz="2800" dirty="0">
                <a:latin typeface="+mn-lt"/>
                <a:ea typeface="+mn-ea"/>
              </a:rPr>
              <a:t>et </a:t>
            </a:r>
            <a:r>
              <a:rPr lang="en-US" sz="2800" dirty="0" err="1">
                <a:latin typeface="+mn-lt"/>
                <a:ea typeface="+mn-ea"/>
              </a:rPr>
              <a:t>dolore</a:t>
            </a:r>
            <a:r>
              <a:rPr lang="en-US" sz="2800" dirty="0">
                <a:latin typeface="+mn-lt"/>
                <a:ea typeface="+mn-ea"/>
              </a:rPr>
              <a:t> magna </a:t>
            </a:r>
            <a:r>
              <a:rPr lang="en-US" sz="2800" dirty="0" err="1">
                <a:latin typeface="+mn-lt"/>
                <a:ea typeface="+mn-ea"/>
              </a:rPr>
              <a:t>aliqua</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enim</a:t>
            </a:r>
            <a:r>
              <a:rPr lang="en-US" sz="2800" dirty="0">
                <a:latin typeface="+mn-lt"/>
                <a:ea typeface="+mn-ea"/>
              </a:rPr>
              <a:t> ad minim </a:t>
            </a:r>
            <a:r>
              <a:rPr lang="en-US" sz="2800" dirty="0" err="1">
                <a:latin typeface="+mn-lt"/>
                <a:ea typeface="+mn-ea"/>
              </a:rPr>
              <a:t>veniam</a:t>
            </a:r>
            <a:r>
              <a:rPr lang="en-US" sz="2800" dirty="0">
                <a:latin typeface="+mn-lt"/>
                <a:ea typeface="+mn-ea"/>
              </a:rPr>
              <a:t>, </a:t>
            </a:r>
            <a:r>
              <a:rPr lang="en-US" sz="2800" dirty="0" err="1">
                <a:latin typeface="+mn-lt"/>
                <a:ea typeface="+mn-ea"/>
              </a:rPr>
              <a:t>quis</a:t>
            </a:r>
            <a:r>
              <a:rPr lang="en-US" sz="2800" dirty="0">
                <a:latin typeface="+mn-lt"/>
                <a:ea typeface="+mn-ea"/>
              </a:rPr>
              <a:t> </a:t>
            </a:r>
            <a:r>
              <a:rPr lang="en-US" sz="2800" dirty="0" err="1">
                <a:latin typeface="+mn-lt"/>
                <a:ea typeface="+mn-ea"/>
              </a:rPr>
              <a:t>nostrud</a:t>
            </a:r>
            <a:r>
              <a:rPr lang="en-US" sz="2800" dirty="0">
                <a:latin typeface="+mn-lt"/>
                <a:ea typeface="+mn-ea"/>
              </a:rPr>
              <a:t> exercitation </a:t>
            </a:r>
            <a:r>
              <a:rPr lang="en-US" sz="2800" dirty="0" err="1">
                <a:latin typeface="+mn-lt"/>
                <a:ea typeface="+mn-ea"/>
              </a:rPr>
              <a:t>ullamco</a:t>
            </a:r>
            <a:r>
              <a:rPr lang="en-US" sz="2800" dirty="0">
                <a:latin typeface="+mn-lt"/>
                <a:ea typeface="+mn-ea"/>
              </a:rPr>
              <a:t> </a:t>
            </a:r>
            <a:r>
              <a:rPr lang="en-US" sz="2800" dirty="0" err="1">
                <a:latin typeface="+mn-lt"/>
                <a:ea typeface="+mn-ea"/>
              </a:rPr>
              <a:t>laboris</a:t>
            </a:r>
            <a:r>
              <a:rPr lang="en-US" sz="2800" dirty="0">
                <a:latin typeface="+mn-lt"/>
                <a:ea typeface="+mn-ea"/>
              </a:rPr>
              <a:t> nisi </a:t>
            </a:r>
            <a:r>
              <a:rPr lang="en-US" sz="2800" dirty="0" err="1">
                <a:latin typeface="+mn-lt"/>
                <a:ea typeface="+mn-ea"/>
              </a:rPr>
              <a:t>ut</a:t>
            </a:r>
            <a:r>
              <a:rPr lang="en-US" sz="2800" dirty="0">
                <a:latin typeface="+mn-lt"/>
                <a:ea typeface="+mn-ea"/>
              </a:rPr>
              <a:t> </a:t>
            </a:r>
            <a:r>
              <a:rPr lang="en-US" sz="2800" dirty="0" err="1">
                <a:latin typeface="+mn-lt"/>
                <a:ea typeface="+mn-ea"/>
              </a:rPr>
              <a:t>aliquip</a:t>
            </a:r>
            <a:r>
              <a:rPr lang="en-US" sz="2800" dirty="0">
                <a:latin typeface="+mn-lt"/>
                <a:ea typeface="+mn-ea"/>
              </a:rPr>
              <a:t> ex </a:t>
            </a:r>
          </a:p>
          <a:p>
            <a:pPr marL="457200" indent="-457200" defTabSz="5225064" fontAlgn="auto">
              <a:spcBef>
                <a:spcPts val="600"/>
              </a:spcBef>
              <a:spcAft>
                <a:spcPts val="0"/>
              </a:spcAft>
              <a:buFont typeface="Arial" charset="0"/>
              <a:buAutoNum type="arabicPeriod"/>
              <a:defRPr/>
            </a:pPr>
            <a:r>
              <a:rPr lang="en-US" sz="2800" dirty="0">
                <a:latin typeface="+mn-lt"/>
                <a:ea typeface="+mn-ea"/>
              </a:rPr>
              <a:t>"</a:t>
            </a:r>
            <a:r>
              <a:rPr lang="en-US" sz="2800" dirty="0" err="1">
                <a:latin typeface="+mn-lt"/>
                <a:ea typeface="+mn-ea"/>
              </a:rPr>
              <a:t>Lorem</a:t>
            </a:r>
            <a:r>
              <a:rPr lang="en-US" sz="2800" dirty="0">
                <a:latin typeface="+mn-lt"/>
                <a:ea typeface="+mn-ea"/>
              </a:rPr>
              <a:t> </a:t>
            </a:r>
            <a:r>
              <a:rPr lang="en-US" sz="2800" dirty="0" err="1">
                <a:latin typeface="+mn-lt"/>
                <a:ea typeface="+mn-ea"/>
              </a:rPr>
              <a:t>ipsum</a:t>
            </a:r>
            <a:r>
              <a:rPr lang="en-US" sz="2800" dirty="0">
                <a:latin typeface="+mn-lt"/>
                <a:ea typeface="+mn-ea"/>
              </a:rPr>
              <a:t> dolor sit </a:t>
            </a:r>
            <a:r>
              <a:rPr lang="en-US" sz="2800" dirty="0" err="1">
                <a:latin typeface="+mn-lt"/>
                <a:ea typeface="+mn-ea"/>
              </a:rPr>
              <a:t>amet</a:t>
            </a:r>
            <a:r>
              <a:rPr lang="en-US" sz="2800" dirty="0">
                <a:latin typeface="+mn-lt"/>
                <a:ea typeface="+mn-ea"/>
              </a:rPr>
              <a:t>, </a:t>
            </a:r>
            <a:r>
              <a:rPr lang="en-US" sz="2800" dirty="0" err="1">
                <a:latin typeface="+mn-lt"/>
                <a:ea typeface="+mn-ea"/>
              </a:rPr>
              <a:t>consectetur</a:t>
            </a:r>
            <a:r>
              <a:rPr lang="en-US" sz="2800" dirty="0">
                <a:latin typeface="+mn-lt"/>
                <a:ea typeface="+mn-ea"/>
              </a:rPr>
              <a:t> </a:t>
            </a:r>
            <a:r>
              <a:rPr lang="en-US" sz="2800" dirty="0" err="1">
                <a:latin typeface="+mn-lt"/>
                <a:ea typeface="+mn-ea"/>
              </a:rPr>
              <a:t>adipisicing</a:t>
            </a:r>
            <a:r>
              <a:rPr lang="en-US" sz="2800" dirty="0">
                <a:latin typeface="+mn-lt"/>
                <a:ea typeface="+mn-ea"/>
              </a:rPr>
              <a:t> </a:t>
            </a:r>
            <a:r>
              <a:rPr lang="en-US" sz="2800" dirty="0" err="1">
                <a:latin typeface="+mn-lt"/>
                <a:ea typeface="+mn-ea"/>
              </a:rPr>
              <a:t>elit</a:t>
            </a:r>
            <a:r>
              <a:rPr lang="en-US" sz="2800" dirty="0">
                <a:latin typeface="+mn-lt"/>
                <a:ea typeface="+mn-ea"/>
              </a:rPr>
              <a:t>, </a:t>
            </a:r>
            <a:r>
              <a:rPr lang="en-US" sz="2800" dirty="0" err="1">
                <a:latin typeface="+mn-lt"/>
                <a:ea typeface="+mn-ea"/>
              </a:rPr>
              <a:t>sed</a:t>
            </a:r>
            <a:r>
              <a:rPr lang="en-US" sz="2800" dirty="0">
                <a:latin typeface="+mn-lt"/>
                <a:ea typeface="+mn-ea"/>
              </a:rPr>
              <a:t> do </a:t>
            </a:r>
            <a:r>
              <a:rPr lang="en-US" sz="2800" dirty="0" err="1">
                <a:latin typeface="+mn-lt"/>
                <a:ea typeface="+mn-ea"/>
              </a:rPr>
              <a:t>eiusmod</a:t>
            </a:r>
            <a:r>
              <a:rPr lang="en-US" sz="2800" dirty="0">
                <a:latin typeface="+mn-lt"/>
                <a:ea typeface="+mn-ea"/>
              </a:rPr>
              <a:t> </a:t>
            </a:r>
            <a:r>
              <a:rPr lang="en-US" sz="2800" dirty="0" err="1">
                <a:latin typeface="+mn-lt"/>
                <a:ea typeface="+mn-ea"/>
              </a:rPr>
              <a:t>tempor</a:t>
            </a:r>
            <a:r>
              <a:rPr lang="en-US" sz="2800" dirty="0">
                <a:latin typeface="+mn-lt"/>
                <a:ea typeface="+mn-ea"/>
              </a:rPr>
              <a:t> </a:t>
            </a:r>
            <a:r>
              <a:rPr lang="en-US" sz="2800" dirty="0" err="1">
                <a:latin typeface="+mn-lt"/>
                <a:ea typeface="+mn-ea"/>
              </a:rPr>
              <a:t>incididunt</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labore</a:t>
            </a:r>
            <a:endParaRPr lang="en-US" sz="2800" dirty="0">
              <a:latin typeface="+mn-lt"/>
              <a:ea typeface="+mn-ea"/>
            </a:endParaRPr>
          </a:p>
          <a:p>
            <a:pPr marL="457200" indent="-457200" defTabSz="5225064" fontAlgn="auto">
              <a:spcBef>
                <a:spcPts val="600"/>
              </a:spcBef>
              <a:spcAft>
                <a:spcPts val="0"/>
              </a:spcAft>
              <a:buFont typeface="Arial" charset="0"/>
              <a:buAutoNum type="arabicPeriod"/>
              <a:defRPr/>
            </a:pPr>
            <a:r>
              <a:rPr lang="en-US" sz="2800" dirty="0">
                <a:latin typeface="+mn-lt"/>
                <a:ea typeface="+mn-ea"/>
              </a:rPr>
              <a:t> et </a:t>
            </a:r>
            <a:r>
              <a:rPr lang="en-US" sz="2800" dirty="0" err="1">
                <a:latin typeface="+mn-lt"/>
                <a:ea typeface="+mn-ea"/>
              </a:rPr>
              <a:t>dolore</a:t>
            </a:r>
            <a:r>
              <a:rPr lang="en-US" sz="2800" dirty="0">
                <a:latin typeface="+mn-lt"/>
                <a:ea typeface="+mn-ea"/>
              </a:rPr>
              <a:t> magna </a:t>
            </a:r>
            <a:r>
              <a:rPr lang="en-US" sz="2800" dirty="0" err="1">
                <a:latin typeface="+mn-lt"/>
                <a:ea typeface="+mn-ea"/>
              </a:rPr>
              <a:t>aliqua</a:t>
            </a:r>
            <a:r>
              <a:rPr lang="en-US" sz="2800" dirty="0">
                <a:latin typeface="+mn-lt"/>
                <a:ea typeface="+mn-ea"/>
              </a:rPr>
              <a:t>. </a:t>
            </a:r>
            <a:r>
              <a:rPr lang="en-US" sz="2800" dirty="0" err="1">
                <a:latin typeface="+mn-lt"/>
                <a:ea typeface="+mn-ea"/>
              </a:rPr>
              <a:t>Ut</a:t>
            </a:r>
            <a:r>
              <a:rPr lang="en-US" sz="2800" dirty="0">
                <a:latin typeface="+mn-lt"/>
                <a:ea typeface="+mn-ea"/>
              </a:rPr>
              <a:t> </a:t>
            </a:r>
            <a:r>
              <a:rPr lang="en-US" sz="2800" dirty="0" err="1">
                <a:latin typeface="+mn-lt"/>
                <a:ea typeface="+mn-ea"/>
              </a:rPr>
              <a:t>enim</a:t>
            </a:r>
            <a:r>
              <a:rPr lang="en-US" sz="2800" dirty="0">
                <a:latin typeface="+mn-lt"/>
                <a:ea typeface="+mn-ea"/>
              </a:rPr>
              <a:t> ad minim </a:t>
            </a:r>
            <a:r>
              <a:rPr lang="en-US" sz="2800" dirty="0" err="1">
                <a:latin typeface="+mn-lt"/>
                <a:ea typeface="+mn-ea"/>
              </a:rPr>
              <a:t>veniam</a:t>
            </a:r>
            <a:r>
              <a:rPr lang="en-US" sz="2800" dirty="0">
                <a:latin typeface="+mn-lt"/>
                <a:ea typeface="+mn-ea"/>
              </a:rPr>
              <a:t>, </a:t>
            </a:r>
            <a:r>
              <a:rPr lang="en-US" sz="2800" dirty="0" err="1">
                <a:latin typeface="+mn-lt"/>
                <a:ea typeface="+mn-ea"/>
              </a:rPr>
              <a:t>quis</a:t>
            </a:r>
            <a:r>
              <a:rPr lang="en-US" sz="2800" dirty="0">
                <a:latin typeface="+mn-lt"/>
                <a:ea typeface="+mn-ea"/>
              </a:rPr>
              <a:t> </a:t>
            </a:r>
            <a:r>
              <a:rPr lang="en-US" sz="2800" dirty="0" err="1">
                <a:latin typeface="+mn-lt"/>
                <a:ea typeface="+mn-ea"/>
              </a:rPr>
              <a:t>nostrud</a:t>
            </a:r>
            <a:r>
              <a:rPr lang="en-US" sz="2800" dirty="0">
                <a:latin typeface="+mn-lt"/>
                <a:ea typeface="+mn-ea"/>
              </a:rPr>
              <a:t> exercitation </a:t>
            </a:r>
            <a:r>
              <a:rPr lang="en-US" sz="2800" dirty="0" err="1">
                <a:latin typeface="+mn-lt"/>
                <a:ea typeface="+mn-ea"/>
              </a:rPr>
              <a:t>ullamco</a:t>
            </a:r>
            <a:r>
              <a:rPr lang="en-US" sz="2800" dirty="0">
                <a:latin typeface="+mn-lt"/>
                <a:ea typeface="+mn-ea"/>
              </a:rPr>
              <a:t> </a:t>
            </a:r>
            <a:r>
              <a:rPr lang="en-US" sz="2800" dirty="0" err="1">
                <a:latin typeface="+mn-lt"/>
                <a:ea typeface="+mn-ea"/>
              </a:rPr>
              <a:t>laboris</a:t>
            </a:r>
            <a:r>
              <a:rPr lang="en-US" sz="2800" dirty="0">
                <a:latin typeface="+mn-lt"/>
                <a:ea typeface="+mn-ea"/>
              </a:rPr>
              <a:t> nisi </a:t>
            </a:r>
            <a:r>
              <a:rPr lang="en-US" sz="2800" dirty="0" err="1">
                <a:latin typeface="+mn-lt"/>
                <a:ea typeface="+mn-ea"/>
              </a:rPr>
              <a:t>ut</a:t>
            </a:r>
            <a:r>
              <a:rPr lang="en-US" sz="2800" dirty="0">
                <a:latin typeface="+mn-lt"/>
                <a:ea typeface="+mn-ea"/>
              </a:rPr>
              <a:t> </a:t>
            </a:r>
            <a:r>
              <a:rPr lang="en-US" sz="2800" dirty="0" err="1">
                <a:latin typeface="+mn-lt"/>
                <a:ea typeface="+mn-ea"/>
              </a:rPr>
              <a:t>aliquip</a:t>
            </a:r>
            <a:r>
              <a:rPr lang="en-US" sz="2800" dirty="0">
                <a:latin typeface="+mn-lt"/>
                <a:ea typeface="+mn-ea"/>
              </a:rPr>
              <a:t> ex </a:t>
            </a:r>
          </a:p>
          <a:p>
            <a:pPr marL="457200" indent="-457200" defTabSz="5225064" fontAlgn="auto">
              <a:spcBef>
                <a:spcPts val="600"/>
              </a:spcBef>
              <a:spcAft>
                <a:spcPts val="0"/>
              </a:spcAft>
              <a:buFont typeface="Arial" charset="0"/>
              <a:buAutoNum type="arabicPeriod"/>
              <a:defRPr/>
            </a:pPr>
            <a:endParaRPr lang="en-US" sz="2800" dirty="0">
              <a:latin typeface="+mn-lt"/>
              <a:ea typeface="+mn-ea"/>
            </a:endParaRPr>
          </a:p>
        </p:txBody>
      </p:sp>
      <p:sp>
        <p:nvSpPr>
          <p:cNvPr id="14344" name="TextBox 21"/>
          <p:cNvSpPr txBox="1">
            <a:spLocks noChangeArrowheads="1"/>
          </p:cNvSpPr>
          <p:nvPr/>
        </p:nvSpPr>
        <p:spPr bwMode="auto">
          <a:xfrm>
            <a:off x="35591750" y="8191500"/>
            <a:ext cx="14893925" cy="144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11138" indent="-211138" defTabSz="5434013" eaLnBrk="0" hangingPunct="0">
              <a:defRPr sz="10300">
                <a:solidFill>
                  <a:schemeClr val="tx1"/>
                </a:solidFill>
                <a:latin typeface="Arial" panose="020B0604020202020204" pitchFamily="34" charset="0"/>
                <a:ea typeface="MS PGothic" panose="020B0600070205080204" pitchFamily="34" charset="-128"/>
              </a:defRPr>
            </a:lvl1pPr>
            <a:lvl2pPr marL="742950" indent="-285750" defTabSz="5434013" eaLnBrk="0" hangingPunct="0">
              <a:defRPr sz="10300">
                <a:solidFill>
                  <a:schemeClr val="tx1"/>
                </a:solidFill>
                <a:latin typeface="Arial" panose="020B0604020202020204" pitchFamily="34" charset="0"/>
                <a:ea typeface="MS PGothic" panose="020B0600070205080204" pitchFamily="34" charset="-128"/>
              </a:defRPr>
            </a:lvl2pPr>
            <a:lvl3pPr marL="1143000" indent="-228600" defTabSz="5434013" eaLnBrk="0" hangingPunct="0">
              <a:defRPr sz="10300">
                <a:solidFill>
                  <a:schemeClr val="tx1"/>
                </a:solidFill>
                <a:latin typeface="Arial" panose="020B0604020202020204" pitchFamily="34" charset="0"/>
                <a:ea typeface="MS PGothic" panose="020B0600070205080204" pitchFamily="34" charset="-128"/>
              </a:defRPr>
            </a:lvl3pPr>
            <a:lvl4pPr marL="1600200" indent="-228600" defTabSz="5434013" eaLnBrk="0" hangingPunct="0">
              <a:defRPr sz="10300">
                <a:solidFill>
                  <a:schemeClr val="tx1"/>
                </a:solidFill>
                <a:latin typeface="Arial" panose="020B0604020202020204" pitchFamily="34" charset="0"/>
                <a:ea typeface="MS PGothic" panose="020B0600070205080204" pitchFamily="34" charset="-128"/>
              </a:defRPr>
            </a:lvl4pPr>
            <a:lvl5pPr marL="2057400" indent="-228600" defTabSz="5434013"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43401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just" eaLnBrk="1" hangingPunct="1">
              <a:spcBef>
                <a:spcPct val="45000"/>
              </a:spcBef>
            </a:pPr>
            <a:r>
              <a:rPr lang="en-US" altLang="en-US" sz="6000" b="1">
                <a:latin typeface="Calibri" panose="020F0502020204030204" pitchFamily="34" charset="0"/>
              </a:rPr>
              <a:t>Conclusions</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"Lorem ipsum dolor sit amet, consectetur adipisicing elit, sed do eiusmod tempor incididunt ut labore</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 et dolore magna aliqua. Ut enim ad minim veniam, quis nostrud exercitation ullamco laboris nisi ut aliquip ex </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ea commodo consequat. Duis aute irure dolor in reprehenderit in voluptate velit esse cillum dolore eu fugiat </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nulla pariatur. Excepteur sint occaecat cupidatat non</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 proident, sunt in culpa qui officia deserunt mollit anim id est laborum.</a:t>
            </a:r>
            <a:r>
              <a:rPr lang="ja-JP" altLang="en-US" sz="3200">
                <a:latin typeface="Calibri" panose="020F0502020204030204" pitchFamily="34" charset="0"/>
              </a:rPr>
              <a:t>“</a:t>
            </a:r>
            <a:endParaRPr lang="en-US" altLang="ja-JP" sz="3200">
              <a:latin typeface="Calibri" panose="020F0502020204030204" pitchFamily="34" charset="0"/>
            </a:endParaRP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"Lorem ipsum dolor sit amet, consectetur adipisicing elit, sed do eiusmod tempor incididunt ut labore</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 et dolore magna aliqua. Ut enim ad minim veniam, quis nostrud exercitation ullamco laboris nisi ut aliquip ex </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"Lorem ipsum dolor sit amet, consectetur adipisicing elit, sed do eiusmod tempor incididunt ut labore</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 et dolore magna aliqua. Ut enim ad minim veniam, quis nostrud exercitation ullamco laboris nisi ut aliquip ex </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et dolore magna aliqua. Ut enim ad minim veniam, quis nostrud exercitation ullamco laboris nisi ut aliquip ex </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"Lorem ipsum dolor sit amet, consectetur adipisicing elit, sed do eiusmod tempor incididunt ut labore</a:t>
            </a:r>
          </a:p>
          <a:p>
            <a:pPr algn="just" eaLnBrk="1" hangingPunct="1">
              <a:spcBef>
                <a:spcPts val="600"/>
              </a:spcBef>
              <a:buFont typeface="Arial" panose="020B0604020202020204" pitchFamily="34" charset="0"/>
              <a:buChar char="•"/>
            </a:pPr>
            <a:r>
              <a:rPr lang="en-US" altLang="en-US" sz="3200">
                <a:latin typeface="Calibri" panose="020F0502020204030204" pitchFamily="34" charset="0"/>
              </a:rPr>
              <a:t> et dolore magna aliqua. Ut enim ad minim veniam, quis nostrud exercitation ullamco laboris nisi ut aliquip ex </a:t>
            </a:r>
          </a:p>
          <a:p>
            <a:pPr algn="just" eaLnBrk="1" hangingPunct="1">
              <a:spcBef>
                <a:spcPts val="600"/>
              </a:spcBef>
              <a:buFont typeface="Arial" panose="020B0604020202020204" pitchFamily="34" charset="0"/>
              <a:buChar char="•"/>
            </a:pPr>
            <a:endParaRPr lang="en-US" altLang="en-US" sz="3200">
              <a:latin typeface="Calibri" panose="020F0502020204030204" pitchFamily="34" charset="0"/>
            </a:endParaRPr>
          </a:p>
          <a:p>
            <a:pPr algn="just" eaLnBrk="1" hangingPunct="1">
              <a:spcBef>
                <a:spcPts val="600"/>
              </a:spcBef>
              <a:buFont typeface="Arial" panose="020B0604020202020204" pitchFamily="34" charset="0"/>
              <a:buChar char="•"/>
            </a:pPr>
            <a:endParaRPr lang="en-US" altLang="en-US" sz="3200">
              <a:latin typeface="Calibri" panose="020F0502020204030204" pitchFamily="34" charset="0"/>
            </a:endParaRPr>
          </a:p>
          <a:p>
            <a:pPr algn="just" eaLnBrk="1" hangingPunct="1">
              <a:spcBef>
                <a:spcPts val="600"/>
              </a:spcBef>
              <a:buFont typeface="Arial" panose="020B0604020202020204" pitchFamily="34" charset="0"/>
              <a:buChar char="•"/>
            </a:pPr>
            <a:endParaRPr lang="en-US" altLang="en-US" sz="3200">
              <a:latin typeface="Calibri" panose="020F0502020204030204" pitchFamily="34" charset="0"/>
            </a:endParaRPr>
          </a:p>
        </p:txBody>
      </p:sp>
      <p:sp>
        <p:nvSpPr>
          <p:cNvPr id="23" name="TextBox 22"/>
          <p:cNvSpPr txBox="1"/>
          <p:nvPr/>
        </p:nvSpPr>
        <p:spPr>
          <a:xfrm>
            <a:off x="18207038" y="8191500"/>
            <a:ext cx="14895512" cy="4200525"/>
          </a:xfrm>
          <a:prstGeom prst="rect">
            <a:avLst/>
          </a:prstGeom>
          <a:noFill/>
        </p:spPr>
        <p:txBody>
          <a:bodyPr>
            <a:spAutoFit/>
          </a:bodyPr>
          <a:lstStyle/>
          <a:p>
            <a:pPr marL="211138" indent="-211138" algn="just" defTabSz="5434013" fontAlgn="auto">
              <a:spcBef>
                <a:spcPct val="45000"/>
              </a:spcBef>
              <a:spcAft>
                <a:spcPts val="0"/>
              </a:spcAft>
              <a:defRPr/>
            </a:pPr>
            <a:r>
              <a:rPr lang="en-US" sz="6000" b="1" dirty="0">
                <a:latin typeface="+mn-lt"/>
                <a:ea typeface="+mn-ea"/>
              </a:rPr>
              <a:t>Results</a:t>
            </a:r>
          </a:p>
          <a:p>
            <a:pPr marL="342900" indent="-342900" algn="just" defTabSz="5225064" fontAlgn="auto">
              <a:spcBef>
                <a:spcPts val="600"/>
              </a:spcBef>
              <a:spcAft>
                <a:spcPts val="0"/>
              </a:spcAft>
              <a:buFont typeface="Arial" pitchFamily="34" charset="0"/>
              <a:buChar char="•"/>
              <a:defRPr/>
            </a:pPr>
            <a:r>
              <a:rPr lang="en-US" sz="3200" dirty="0">
                <a:latin typeface="+mn-lt"/>
                <a:ea typeface="+mn-ea"/>
              </a:rPr>
              <a:t>"</a:t>
            </a:r>
            <a:r>
              <a:rPr lang="en-US" sz="3200" dirty="0" err="1">
                <a:latin typeface="+mn-lt"/>
                <a:ea typeface="+mn-ea"/>
              </a:rPr>
              <a:t>Lorem</a:t>
            </a:r>
            <a:r>
              <a:rPr lang="en-US" sz="3200" dirty="0">
                <a:latin typeface="+mn-lt"/>
                <a:ea typeface="+mn-ea"/>
              </a:rPr>
              <a:t> </a:t>
            </a:r>
            <a:r>
              <a:rPr lang="en-US" sz="3200" dirty="0" err="1">
                <a:latin typeface="+mn-lt"/>
                <a:ea typeface="+mn-ea"/>
              </a:rPr>
              <a:t>ipsum</a:t>
            </a:r>
            <a:r>
              <a:rPr lang="en-US" sz="3200" dirty="0">
                <a:latin typeface="+mn-lt"/>
                <a:ea typeface="+mn-ea"/>
              </a:rPr>
              <a:t> dolor sit </a:t>
            </a:r>
            <a:r>
              <a:rPr lang="en-US" sz="3200" dirty="0" err="1">
                <a:latin typeface="+mn-lt"/>
                <a:ea typeface="+mn-ea"/>
              </a:rPr>
              <a:t>amet</a:t>
            </a:r>
            <a:r>
              <a:rPr lang="en-US" sz="3200" dirty="0">
                <a:latin typeface="+mn-lt"/>
                <a:ea typeface="+mn-ea"/>
              </a:rPr>
              <a:t>, </a:t>
            </a:r>
            <a:r>
              <a:rPr lang="en-US" sz="3200" dirty="0" err="1">
                <a:latin typeface="+mn-lt"/>
                <a:ea typeface="+mn-ea"/>
              </a:rPr>
              <a:t>consectetur</a:t>
            </a:r>
            <a:r>
              <a:rPr lang="en-US" sz="3200" dirty="0">
                <a:latin typeface="+mn-lt"/>
                <a:ea typeface="+mn-ea"/>
              </a:rPr>
              <a:t> </a:t>
            </a:r>
            <a:r>
              <a:rPr lang="en-US" sz="3200" dirty="0" err="1">
                <a:latin typeface="+mn-lt"/>
                <a:ea typeface="+mn-ea"/>
              </a:rPr>
              <a:t>adipisicing</a:t>
            </a:r>
            <a:r>
              <a:rPr lang="en-US" sz="3200" dirty="0">
                <a:latin typeface="+mn-lt"/>
                <a:ea typeface="+mn-ea"/>
              </a:rPr>
              <a:t> </a:t>
            </a:r>
            <a:r>
              <a:rPr lang="en-US" sz="3200" dirty="0" err="1">
                <a:latin typeface="+mn-lt"/>
                <a:ea typeface="+mn-ea"/>
              </a:rPr>
              <a:t>elit</a:t>
            </a:r>
            <a:r>
              <a:rPr lang="en-US" sz="3200" dirty="0">
                <a:latin typeface="+mn-lt"/>
                <a:ea typeface="+mn-ea"/>
              </a:rPr>
              <a:t>, </a:t>
            </a:r>
            <a:r>
              <a:rPr lang="en-US" sz="3200" dirty="0" err="1">
                <a:latin typeface="+mn-lt"/>
                <a:ea typeface="+mn-ea"/>
              </a:rPr>
              <a:t>sed</a:t>
            </a:r>
            <a:r>
              <a:rPr lang="en-US" sz="3200" dirty="0">
                <a:latin typeface="+mn-lt"/>
                <a:ea typeface="+mn-ea"/>
              </a:rPr>
              <a:t> do </a:t>
            </a:r>
            <a:r>
              <a:rPr lang="en-US" sz="3200" dirty="0" err="1">
                <a:latin typeface="+mn-lt"/>
                <a:ea typeface="+mn-ea"/>
              </a:rPr>
              <a:t>eiusmod</a:t>
            </a:r>
            <a:r>
              <a:rPr lang="en-US" sz="3200" dirty="0">
                <a:latin typeface="+mn-lt"/>
                <a:ea typeface="+mn-ea"/>
              </a:rPr>
              <a:t> </a:t>
            </a:r>
            <a:r>
              <a:rPr lang="en-US" sz="3200" dirty="0" err="1">
                <a:latin typeface="+mn-lt"/>
                <a:ea typeface="+mn-ea"/>
              </a:rPr>
              <a:t>tempor</a:t>
            </a:r>
            <a:r>
              <a:rPr lang="en-US" sz="3200" dirty="0">
                <a:latin typeface="+mn-lt"/>
                <a:ea typeface="+mn-ea"/>
              </a:rPr>
              <a:t> </a:t>
            </a:r>
            <a:r>
              <a:rPr lang="en-US" sz="3200" dirty="0" err="1">
                <a:latin typeface="+mn-lt"/>
                <a:ea typeface="+mn-ea"/>
              </a:rPr>
              <a:t>incididunt</a:t>
            </a:r>
            <a:r>
              <a:rPr lang="en-US" sz="3200" dirty="0">
                <a:latin typeface="+mn-lt"/>
                <a:ea typeface="+mn-ea"/>
              </a:rPr>
              <a:t> </a:t>
            </a:r>
            <a:r>
              <a:rPr lang="en-US" sz="3200" dirty="0" err="1">
                <a:latin typeface="+mn-lt"/>
                <a:ea typeface="+mn-ea"/>
              </a:rPr>
              <a:t>ut</a:t>
            </a:r>
            <a:r>
              <a:rPr lang="en-US" sz="3200" dirty="0">
                <a:latin typeface="+mn-lt"/>
                <a:ea typeface="+mn-ea"/>
              </a:rPr>
              <a:t> </a:t>
            </a:r>
            <a:r>
              <a:rPr lang="en-US" sz="3200" dirty="0" err="1">
                <a:latin typeface="+mn-lt"/>
                <a:ea typeface="+mn-ea"/>
              </a:rPr>
              <a:t>labore</a:t>
            </a:r>
            <a:endParaRPr lang="en-US" sz="3200" dirty="0">
              <a:latin typeface="+mn-lt"/>
              <a:ea typeface="+mn-ea"/>
            </a:endParaRPr>
          </a:p>
          <a:p>
            <a:pPr marL="342900" indent="-342900" algn="just" defTabSz="5225064" fontAlgn="auto">
              <a:spcBef>
                <a:spcPts val="600"/>
              </a:spcBef>
              <a:spcAft>
                <a:spcPts val="0"/>
              </a:spcAft>
              <a:buFont typeface="Arial" pitchFamily="34" charset="0"/>
              <a:buChar char="•"/>
              <a:defRPr/>
            </a:pPr>
            <a:r>
              <a:rPr lang="en-US" sz="3200" dirty="0">
                <a:latin typeface="+mn-lt"/>
                <a:ea typeface="+mn-ea"/>
              </a:rPr>
              <a:t> et </a:t>
            </a:r>
            <a:r>
              <a:rPr lang="en-US" sz="3200" dirty="0" err="1">
                <a:latin typeface="+mn-lt"/>
                <a:ea typeface="+mn-ea"/>
              </a:rPr>
              <a:t>dolore</a:t>
            </a:r>
            <a:r>
              <a:rPr lang="en-US" sz="3200" dirty="0">
                <a:latin typeface="+mn-lt"/>
                <a:ea typeface="+mn-ea"/>
              </a:rPr>
              <a:t> magna </a:t>
            </a:r>
            <a:r>
              <a:rPr lang="en-US" sz="3200" dirty="0" err="1">
                <a:latin typeface="+mn-lt"/>
                <a:ea typeface="+mn-ea"/>
              </a:rPr>
              <a:t>aliqua</a:t>
            </a:r>
            <a:r>
              <a:rPr lang="en-US" sz="3200" dirty="0">
                <a:latin typeface="+mn-lt"/>
                <a:ea typeface="+mn-ea"/>
              </a:rPr>
              <a:t>. </a:t>
            </a:r>
            <a:r>
              <a:rPr lang="en-US" sz="3200" dirty="0" err="1">
                <a:latin typeface="+mn-lt"/>
                <a:ea typeface="+mn-ea"/>
              </a:rPr>
              <a:t>Ut</a:t>
            </a:r>
            <a:r>
              <a:rPr lang="en-US" sz="3200" dirty="0">
                <a:latin typeface="+mn-lt"/>
                <a:ea typeface="+mn-ea"/>
              </a:rPr>
              <a:t> </a:t>
            </a:r>
            <a:r>
              <a:rPr lang="en-US" sz="3200" dirty="0" err="1">
                <a:latin typeface="+mn-lt"/>
                <a:ea typeface="+mn-ea"/>
              </a:rPr>
              <a:t>enim</a:t>
            </a:r>
            <a:r>
              <a:rPr lang="en-US" sz="3200" dirty="0">
                <a:latin typeface="+mn-lt"/>
                <a:ea typeface="+mn-ea"/>
              </a:rPr>
              <a:t> ad minim </a:t>
            </a:r>
            <a:r>
              <a:rPr lang="en-US" sz="3200" dirty="0" err="1">
                <a:latin typeface="+mn-lt"/>
                <a:ea typeface="+mn-ea"/>
              </a:rPr>
              <a:t>veniam</a:t>
            </a:r>
            <a:r>
              <a:rPr lang="en-US" sz="3200" dirty="0">
                <a:latin typeface="+mn-lt"/>
                <a:ea typeface="+mn-ea"/>
              </a:rPr>
              <a:t>, </a:t>
            </a:r>
            <a:r>
              <a:rPr lang="en-US" sz="3200" dirty="0" err="1">
                <a:latin typeface="+mn-lt"/>
                <a:ea typeface="+mn-ea"/>
              </a:rPr>
              <a:t>quis</a:t>
            </a:r>
            <a:r>
              <a:rPr lang="en-US" sz="3200" dirty="0">
                <a:latin typeface="+mn-lt"/>
                <a:ea typeface="+mn-ea"/>
              </a:rPr>
              <a:t> </a:t>
            </a:r>
            <a:r>
              <a:rPr lang="en-US" sz="3200" dirty="0" err="1">
                <a:latin typeface="+mn-lt"/>
                <a:ea typeface="+mn-ea"/>
              </a:rPr>
              <a:t>nostrud</a:t>
            </a:r>
            <a:r>
              <a:rPr lang="en-US" sz="3200" dirty="0">
                <a:latin typeface="+mn-lt"/>
                <a:ea typeface="+mn-ea"/>
              </a:rPr>
              <a:t> exercitation </a:t>
            </a:r>
            <a:r>
              <a:rPr lang="en-US" sz="3200" dirty="0" err="1">
                <a:latin typeface="+mn-lt"/>
                <a:ea typeface="+mn-ea"/>
              </a:rPr>
              <a:t>ullamco</a:t>
            </a:r>
            <a:r>
              <a:rPr lang="en-US" sz="3200" dirty="0">
                <a:latin typeface="+mn-lt"/>
                <a:ea typeface="+mn-ea"/>
              </a:rPr>
              <a:t> </a:t>
            </a:r>
            <a:r>
              <a:rPr lang="en-US" sz="3200" dirty="0" err="1">
                <a:latin typeface="+mn-lt"/>
                <a:ea typeface="+mn-ea"/>
              </a:rPr>
              <a:t>laboris</a:t>
            </a:r>
            <a:r>
              <a:rPr lang="en-US" sz="3200" dirty="0">
                <a:latin typeface="+mn-lt"/>
                <a:ea typeface="+mn-ea"/>
              </a:rPr>
              <a:t> nisi </a:t>
            </a:r>
            <a:r>
              <a:rPr lang="en-US" sz="3200" dirty="0" err="1">
                <a:latin typeface="+mn-lt"/>
                <a:ea typeface="+mn-ea"/>
              </a:rPr>
              <a:t>ut</a:t>
            </a:r>
            <a:r>
              <a:rPr lang="en-US" sz="3200" dirty="0">
                <a:latin typeface="+mn-lt"/>
                <a:ea typeface="+mn-ea"/>
              </a:rPr>
              <a:t> </a:t>
            </a:r>
            <a:r>
              <a:rPr lang="en-US" sz="3200" dirty="0" err="1">
                <a:latin typeface="+mn-lt"/>
                <a:ea typeface="+mn-ea"/>
              </a:rPr>
              <a:t>aliquip</a:t>
            </a:r>
            <a:r>
              <a:rPr lang="en-US" sz="3200" dirty="0">
                <a:latin typeface="+mn-lt"/>
                <a:ea typeface="+mn-ea"/>
              </a:rPr>
              <a:t> ex </a:t>
            </a:r>
          </a:p>
          <a:p>
            <a:pPr marL="342900" indent="-342900" algn="just" defTabSz="5225064" fontAlgn="auto">
              <a:spcBef>
                <a:spcPts val="600"/>
              </a:spcBef>
              <a:spcAft>
                <a:spcPts val="0"/>
              </a:spcAft>
              <a:buFont typeface="Arial" pitchFamily="34" charset="0"/>
              <a:buChar char="•"/>
              <a:defRPr/>
            </a:pPr>
            <a:r>
              <a:rPr lang="en-US" sz="3200" dirty="0" err="1">
                <a:latin typeface="+mn-lt"/>
                <a:ea typeface="+mn-ea"/>
              </a:rPr>
              <a:t>ea</a:t>
            </a:r>
            <a:r>
              <a:rPr lang="en-US" sz="3200" dirty="0">
                <a:latin typeface="+mn-lt"/>
                <a:ea typeface="+mn-ea"/>
              </a:rPr>
              <a:t> </a:t>
            </a:r>
            <a:r>
              <a:rPr lang="en-US" sz="3200" dirty="0" err="1">
                <a:latin typeface="+mn-lt"/>
                <a:ea typeface="+mn-ea"/>
              </a:rPr>
              <a:t>commodo</a:t>
            </a:r>
            <a:r>
              <a:rPr lang="en-US" sz="3200" dirty="0">
                <a:latin typeface="+mn-lt"/>
                <a:ea typeface="+mn-ea"/>
              </a:rPr>
              <a:t> </a:t>
            </a:r>
            <a:r>
              <a:rPr lang="en-US" sz="3200" dirty="0" err="1">
                <a:latin typeface="+mn-lt"/>
                <a:ea typeface="+mn-ea"/>
              </a:rPr>
              <a:t>consequat</a:t>
            </a:r>
            <a:r>
              <a:rPr lang="en-US" sz="3200" dirty="0">
                <a:latin typeface="+mn-lt"/>
                <a:ea typeface="+mn-ea"/>
              </a:rPr>
              <a:t>. </a:t>
            </a:r>
            <a:r>
              <a:rPr lang="en-US" sz="3200" dirty="0" err="1">
                <a:latin typeface="+mn-lt"/>
                <a:ea typeface="+mn-ea"/>
              </a:rPr>
              <a:t>Duis</a:t>
            </a:r>
            <a:r>
              <a:rPr lang="en-US" sz="3200" dirty="0">
                <a:latin typeface="+mn-lt"/>
                <a:ea typeface="+mn-ea"/>
              </a:rPr>
              <a:t> </a:t>
            </a:r>
            <a:r>
              <a:rPr lang="en-US" sz="3200" dirty="0" err="1">
                <a:latin typeface="+mn-lt"/>
                <a:ea typeface="+mn-ea"/>
              </a:rPr>
              <a:t>aute</a:t>
            </a:r>
            <a:r>
              <a:rPr lang="en-US" sz="3200" dirty="0">
                <a:latin typeface="+mn-lt"/>
                <a:ea typeface="+mn-ea"/>
              </a:rPr>
              <a:t> </a:t>
            </a:r>
            <a:r>
              <a:rPr lang="en-US" sz="3200" dirty="0" err="1">
                <a:latin typeface="+mn-lt"/>
                <a:ea typeface="+mn-ea"/>
              </a:rPr>
              <a:t>irure</a:t>
            </a:r>
            <a:r>
              <a:rPr lang="en-US" sz="3200" dirty="0">
                <a:latin typeface="+mn-lt"/>
                <a:ea typeface="+mn-ea"/>
              </a:rPr>
              <a:t> dolor in </a:t>
            </a:r>
            <a:r>
              <a:rPr lang="en-US" sz="3200" dirty="0" err="1">
                <a:latin typeface="+mn-lt"/>
                <a:ea typeface="+mn-ea"/>
              </a:rPr>
              <a:t>reprehenderit</a:t>
            </a:r>
            <a:r>
              <a:rPr lang="en-US" sz="3200" dirty="0">
                <a:latin typeface="+mn-lt"/>
                <a:ea typeface="+mn-ea"/>
              </a:rPr>
              <a:t> in </a:t>
            </a:r>
            <a:r>
              <a:rPr lang="en-US" sz="3200" dirty="0" err="1">
                <a:latin typeface="+mn-lt"/>
                <a:ea typeface="+mn-ea"/>
              </a:rPr>
              <a:t>voluptate</a:t>
            </a:r>
            <a:r>
              <a:rPr lang="en-US" sz="3200" dirty="0">
                <a:latin typeface="+mn-lt"/>
                <a:ea typeface="+mn-ea"/>
              </a:rPr>
              <a:t> </a:t>
            </a:r>
            <a:r>
              <a:rPr lang="en-US" sz="3200" dirty="0" err="1">
                <a:latin typeface="+mn-lt"/>
                <a:ea typeface="+mn-ea"/>
              </a:rPr>
              <a:t>velit</a:t>
            </a:r>
            <a:r>
              <a:rPr lang="en-US" sz="3200" dirty="0">
                <a:latin typeface="+mn-lt"/>
                <a:ea typeface="+mn-ea"/>
              </a:rPr>
              <a:t> </a:t>
            </a:r>
            <a:r>
              <a:rPr lang="en-US" sz="3200" dirty="0" err="1">
                <a:latin typeface="+mn-lt"/>
                <a:ea typeface="+mn-ea"/>
              </a:rPr>
              <a:t>esse</a:t>
            </a:r>
            <a:r>
              <a:rPr lang="en-US" sz="3200" dirty="0">
                <a:latin typeface="+mn-lt"/>
                <a:ea typeface="+mn-ea"/>
              </a:rPr>
              <a:t> </a:t>
            </a:r>
            <a:r>
              <a:rPr lang="en-US" sz="3200" dirty="0" err="1">
                <a:latin typeface="+mn-lt"/>
                <a:ea typeface="+mn-ea"/>
              </a:rPr>
              <a:t>cillum</a:t>
            </a:r>
            <a:r>
              <a:rPr lang="en-US" sz="3200" dirty="0">
                <a:latin typeface="+mn-lt"/>
                <a:ea typeface="+mn-ea"/>
              </a:rPr>
              <a:t> </a:t>
            </a:r>
            <a:r>
              <a:rPr lang="en-US" sz="3200" dirty="0" err="1">
                <a:latin typeface="+mn-lt"/>
                <a:ea typeface="+mn-ea"/>
              </a:rPr>
              <a:t>dolore</a:t>
            </a:r>
            <a:r>
              <a:rPr lang="en-US" sz="3200" dirty="0">
                <a:latin typeface="+mn-lt"/>
                <a:ea typeface="+mn-ea"/>
              </a:rPr>
              <a:t> </a:t>
            </a:r>
            <a:r>
              <a:rPr lang="en-US" sz="3200" dirty="0" err="1">
                <a:latin typeface="+mn-lt"/>
                <a:ea typeface="+mn-ea"/>
              </a:rPr>
              <a:t>eu</a:t>
            </a:r>
            <a:r>
              <a:rPr lang="en-US" sz="3200" dirty="0">
                <a:latin typeface="+mn-lt"/>
                <a:ea typeface="+mn-ea"/>
              </a:rPr>
              <a:t> </a:t>
            </a:r>
            <a:r>
              <a:rPr lang="en-US" sz="3200" dirty="0" err="1">
                <a:latin typeface="+mn-lt"/>
                <a:ea typeface="+mn-ea"/>
              </a:rPr>
              <a:t>fugiat</a:t>
            </a:r>
            <a:endParaRPr lang="en-US" sz="3200" dirty="0">
              <a:latin typeface="+mn-lt"/>
              <a:ea typeface="+mn-ea"/>
            </a:endParaRPr>
          </a:p>
        </p:txBody>
      </p:sp>
      <p:sp>
        <p:nvSpPr>
          <p:cNvPr id="14346" name="TextBox 28"/>
          <p:cNvSpPr txBox="1">
            <a:spLocks noChangeArrowheads="1"/>
          </p:cNvSpPr>
          <p:nvPr/>
        </p:nvSpPr>
        <p:spPr bwMode="auto">
          <a:xfrm>
            <a:off x="17552988" y="22352000"/>
            <a:ext cx="16660812" cy="1570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just" eaLnBrk="1" hangingPunct="1">
              <a:spcAft>
                <a:spcPts val="1000"/>
              </a:spcAft>
            </a:pPr>
            <a:r>
              <a:rPr lang="en-US" altLang="en-US" sz="3200" b="1">
                <a:latin typeface="Calibri" panose="020F0502020204030204" pitchFamily="34" charset="0"/>
              </a:rPr>
              <a:t>Figure 2. </a:t>
            </a:r>
            <a:r>
              <a:rPr lang="en-US" altLang="en-US" sz="3200">
                <a:latin typeface="Calibri" panose="020F0502020204030204" pitchFamily="34" charset="0"/>
              </a:rPr>
              <a:t>et dolore magna aliqua. Ut enim ad minim veniam, quis nostrud exercitation ullamco laboris nisi ut aliquip ex ea commodo consequat. Duis aute irure dolor in reprehenderit in voluptate velit esse cillum dolore eu fugiat nulla pariatur. </a:t>
            </a:r>
          </a:p>
        </p:txBody>
      </p:sp>
      <p:sp>
        <p:nvSpPr>
          <p:cNvPr id="14347" name="TextBox 26"/>
          <p:cNvSpPr txBox="1">
            <a:spLocks noChangeArrowheads="1"/>
          </p:cNvSpPr>
          <p:nvPr/>
        </p:nvSpPr>
        <p:spPr bwMode="auto">
          <a:xfrm>
            <a:off x="17502188" y="34109025"/>
            <a:ext cx="16711612" cy="218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just" eaLnBrk="1" hangingPunct="1">
              <a:spcAft>
                <a:spcPts val="1000"/>
              </a:spcAft>
            </a:pPr>
            <a:r>
              <a:rPr lang="en-US" altLang="en-US" sz="3200" b="1">
                <a:latin typeface="Calibri" panose="020F0502020204030204" pitchFamily="34" charset="0"/>
              </a:rPr>
              <a:t>Figure 3. </a:t>
            </a:r>
            <a:r>
              <a:rPr lang="en-US" altLang="en-US" sz="3200">
                <a:latin typeface="Calibri" panose="020F0502020204030204" pitchFamily="34" charset="0"/>
              </a:rPr>
              <a:t>et dolore magna aliqua. Ut enim ad minim veniam, quis nostrud exercitation ullamco laboris nisi ut aliquip ex ea commodo consequat. Duis aute irure dolor in reprehenderit in voluptate velit esse cillum dolore eu fugiat nulla pariatur. </a:t>
            </a:r>
          </a:p>
          <a:p>
            <a:pPr algn="just" eaLnBrk="1" hangingPunct="1"/>
            <a:endParaRPr lang="en-US" altLang="en-US" sz="3200">
              <a:latin typeface="Calibri" panose="020F0502020204030204" pitchFamily="34" charset="0"/>
            </a:endParaRPr>
          </a:p>
        </p:txBody>
      </p:sp>
      <p:sp>
        <p:nvSpPr>
          <p:cNvPr id="9" name="Rectangle 8"/>
          <p:cNvSpPr/>
          <p:nvPr/>
        </p:nvSpPr>
        <p:spPr>
          <a:xfrm>
            <a:off x="1397000" y="13819188"/>
            <a:ext cx="14876463" cy="9983787"/>
          </a:xfrm>
          <a:prstGeom prst="rect">
            <a:avLst/>
          </a:prstGeom>
          <a:solidFill>
            <a:schemeClr val="bg1">
              <a:lumMod val="65000"/>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225064" fontAlgn="auto">
              <a:spcBef>
                <a:spcPts val="0"/>
              </a:spcBef>
              <a:spcAft>
                <a:spcPts val="0"/>
              </a:spcAft>
              <a:defRPr/>
            </a:pPr>
            <a:endParaRPr lang="en-US"/>
          </a:p>
        </p:txBody>
      </p:sp>
      <p:sp>
        <p:nvSpPr>
          <p:cNvPr id="14349" name="TextBox 9"/>
          <p:cNvSpPr txBox="1">
            <a:spLocks noChangeArrowheads="1"/>
          </p:cNvSpPr>
          <p:nvPr/>
        </p:nvSpPr>
        <p:spPr bwMode="auto">
          <a:xfrm>
            <a:off x="4478338" y="17608550"/>
            <a:ext cx="86645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a:latin typeface="Calibri" panose="020F0502020204030204" pitchFamily="34" charset="0"/>
              </a:rPr>
              <a:t>Figure 1.</a:t>
            </a:r>
          </a:p>
        </p:txBody>
      </p:sp>
      <p:sp>
        <p:nvSpPr>
          <p:cNvPr id="36" name="Rectangle 35"/>
          <p:cNvSpPr/>
          <p:nvPr/>
        </p:nvSpPr>
        <p:spPr>
          <a:xfrm>
            <a:off x="18708688" y="12760325"/>
            <a:ext cx="14876462" cy="9221788"/>
          </a:xfrm>
          <a:prstGeom prst="rect">
            <a:avLst/>
          </a:prstGeom>
          <a:solidFill>
            <a:schemeClr val="bg1">
              <a:lumMod val="65000"/>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225064" fontAlgn="auto">
              <a:spcBef>
                <a:spcPts val="0"/>
              </a:spcBef>
              <a:spcAft>
                <a:spcPts val="0"/>
              </a:spcAft>
              <a:defRPr/>
            </a:pPr>
            <a:endParaRPr lang="en-US"/>
          </a:p>
        </p:txBody>
      </p:sp>
      <p:sp>
        <p:nvSpPr>
          <p:cNvPr id="14351" name="TextBox 36"/>
          <p:cNvSpPr txBox="1">
            <a:spLocks noChangeArrowheads="1"/>
          </p:cNvSpPr>
          <p:nvPr/>
        </p:nvSpPr>
        <p:spPr bwMode="auto">
          <a:xfrm>
            <a:off x="21791613" y="16549688"/>
            <a:ext cx="8662987"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a:latin typeface="Calibri" panose="020F0502020204030204" pitchFamily="34" charset="0"/>
              </a:rPr>
              <a:t>Figure 2.</a:t>
            </a:r>
          </a:p>
        </p:txBody>
      </p:sp>
      <p:sp>
        <p:nvSpPr>
          <p:cNvPr id="38" name="Rectangle 37"/>
          <p:cNvSpPr/>
          <p:nvPr/>
        </p:nvSpPr>
        <p:spPr>
          <a:xfrm>
            <a:off x="18622963" y="24310975"/>
            <a:ext cx="14874875" cy="9320213"/>
          </a:xfrm>
          <a:prstGeom prst="rect">
            <a:avLst/>
          </a:prstGeom>
          <a:solidFill>
            <a:schemeClr val="bg1">
              <a:lumMod val="65000"/>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225064" fontAlgn="auto">
              <a:spcBef>
                <a:spcPts val="0"/>
              </a:spcBef>
              <a:spcAft>
                <a:spcPts val="0"/>
              </a:spcAft>
              <a:defRPr/>
            </a:pPr>
            <a:endParaRPr lang="en-US"/>
          </a:p>
        </p:txBody>
      </p:sp>
      <p:sp>
        <p:nvSpPr>
          <p:cNvPr id="14353" name="TextBox 38"/>
          <p:cNvSpPr txBox="1">
            <a:spLocks noChangeArrowheads="1"/>
          </p:cNvSpPr>
          <p:nvPr/>
        </p:nvSpPr>
        <p:spPr bwMode="auto">
          <a:xfrm>
            <a:off x="21512213" y="28157488"/>
            <a:ext cx="8662987" cy="167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300">
                <a:solidFill>
                  <a:schemeClr val="tx1"/>
                </a:solidFill>
                <a:latin typeface="Arial" panose="020B0604020202020204" pitchFamily="34" charset="0"/>
                <a:ea typeface="MS PGothic" panose="020B0600070205080204" pitchFamily="34" charset="-128"/>
              </a:defRPr>
            </a:lvl1pPr>
            <a:lvl2pPr marL="742950" indent="-285750" eaLnBrk="0" hangingPunct="0">
              <a:defRPr sz="10300">
                <a:solidFill>
                  <a:schemeClr val="tx1"/>
                </a:solidFill>
                <a:latin typeface="Arial" panose="020B0604020202020204" pitchFamily="34" charset="0"/>
                <a:ea typeface="MS PGothic" panose="020B0600070205080204" pitchFamily="34" charset="-128"/>
              </a:defRPr>
            </a:lvl2pPr>
            <a:lvl3pPr marL="1143000" indent="-228600" eaLnBrk="0" hangingPunct="0">
              <a:defRPr sz="10300">
                <a:solidFill>
                  <a:schemeClr val="tx1"/>
                </a:solidFill>
                <a:latin typeface="Arial" panose="020B0604020202020204" pitchFamily="34" charset="0"/>
                <a:ea typeface="MS PGothic" panose="020B0600070205080204" pitchFamily="34" charset="-128"/>
              </a:defRPr>
            </a:lvl3pPr>
            <a:lvl4pPr marL="1600200" indent="-228600" eaLnBrk="0" hangingPunct="0">
              <a:defRPr sz="10300">
                <a:solidFill>
                  <a:schemeClr val="tx1"/>
                </a:solidFill>
                <a:latin typeface="Arial" panose="020B0604020202020204" pitchFamily="34" charset="0"/>
                <a:ea typeface="MS PGothic" panose="020B0600070205080204" pitchFamily="34" charset="-128"/>
              </a:defRPr>
            </a:lvl4pPr>
            <a:lvl5pPr marL="2057400" indent="-228600" eaLnBrk="0" hangingPunct="0">
              <a:defRPr sz="10300">
                <a:solidFill>
                  <a:schemeClr val="tx1"/>
                </a:solidFill>
                <a:latin typeface="Arial" panose="020B0604020202020204" pitchFamily="34" charset="0"/>
                <a:ea typeface="MS PGothic" panose="020B0600070205080204" pitchFamily="34" charset="-128"/>
              </a:defRPr>
            </a:lvl5pPr>
            <a:lvl6pPr marL="25146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6pPr>
            <a:lvl7pPr marL="29718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7pPr>
            <a:lvl8pPr marL="34290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8pPr>
            <a:lvl9pPr marL="3886200" indent="-228600" defTabSz="5224463" eaLnBrk="0" fontAlgn="base" hangingPunct="0">
              <a:spcBef>
                <a:spcPct val="0"/>
              </a:spcBef>
              <a:spcAft>
                <a:spcPct val="0"/>
              </a:spcAft>
              <a:defRPr sz="10300">
                <a:solidFill>
                  <a:schemeClr val="tx1"/>
                </a:solidFill>
                <a:latin typeface="Arial" panose="020B0604020202020204" pitchFamily="34" charset="0"/>
                <a:ea typeface="MS PGothic" panose="020B0600070205080204" pitchFamily="34" charset="-128"/>
              </a:defRPr>
            </a:lvl9pPr>
          </a:lstStyle>
          <a:p>
            <a:pPr algn="ctr" eaLnBrk="1" hangingPunct="1"/>
            <a:r>
              <a:rPr lang="en-US" altLang="en-US">
                <a:latin typeface="Calibri" panose="020F0502020204030204" pitchFamily="34" charset="0"/>
              </a:rPr>
              <a:t>Figure 3.</a:t>
            </a:r>
          </a:p>
        </p:txBody>
      </p:sp>
      <p:pic>
        <p:nvPicPr>
          <p:cNvPr id="14354"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397000" y="5639167"/>
            <a:ext cx="9398657" cy="183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5" name="Picture 2" descr="uh_cleveland_rgb.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97000" y="782638"/>
            <a:ext cx="8686800"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6" name="Picture 3" descr="CWRU_logo upd.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3163093"/>
            <a:ext cx="7924800"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3463</TotalTime>
  <Words>896</Words>
  <Application>Microsoft Office PowerPoint</Application>
  <PresentationFormat>Custom</PresentationFormat>
  <Paragraphs>55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MS PGothic</vt:lpstr>
      <vt:lpstr>Calibri</vt:lpstr>
      <vt:lpstr>Impact</vt:lpstr>
      <vt:lpstr>Office Theme</vt:lpstr>
      <vt:lpstr>PowerPoint Presentation</vt:lpstr>
    </vt:vector>
  </TitlesOfParts>
  <Company>Case Western Reserve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Benjamin Young</dc:creator>
  <cp:lastModifiedBy>Zelesnik, Matthew Robert</cp:lastModifiedBy>
  <cp:revision>274</cp:revision>
  <dcterms:created xsi:type="dcterms:W3CDTF">2010-05-02T13:08:39Z</dcterms:created>
  <dcterms:modified xsi:type="dcterms:W3CDTF">2020-03-04T19:17:57Z</dcterms:modified>
</cp:coreProperties>
</file>